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4" r:id="rId2"/>
  </p:sldMasterIdLst>
  <p:notesMasterIdLst>
    <p:notesMasterId r:id="rId10"/>
  </p:notesMasterIdLst>
  <p:sldIdLst>
    <p:sldId id="256" r:id="rId3"/>
    <p:sldId id="290" r:id="rId4"/>
    <p:sldId id="291" r:id="rId5"/>
    <p:sldId id="294" r:id="rId6"/>
    <p:sldId id="298" r:id="rId7"/>
    <p:sldId id="301" r:id="rId8"/>
    <p:sldId id="302" r:id="rId9"/>
  </p:sldIdLst>
  <p:sldSz cx="9144000" cy="5143500" type="screen16x9"/>
  <p:notesSz cx="6858000" cy="9144000"/>
  <p:embeddedFontLst>
    <p:embeddedFont>
      <p:font typeface="Fira Sans Condensed Medium" panose="020B0604020202020204" charset="0"/>
      <p:regular r:id="rId11"/>
      <p:bold r:id="rId12"/>
      <p:italic r:id="rId13"/>
      <p:boldItalic r:id="rId14"/>
    </p:embeddedFont>
    <p:embeddedFont>
      <p:font typeface="Roboto Slab Regular" panose="020B0604020202020204" charset="0"/>
      <p:regular r:id="rId15"/>
      <p:bold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Lato Light" panose="020F0302020204030203" charset="0"/>
      <p:regular r:id="rId21"/>
      <p:bold r:id="rId22"/>
      <p:italic r:id="rId23"/>
      <p:boldItalic r:id="rId24"/>
    </p:embeddedFont>
    <p:embeddedFont>
      <p:font typeface="Squada One" panose="020B0604020202020204" charset="0"/>
      <p:regular r:id="rId25"/>
    </p:embeddedFont>
    <p:embeddedFont>
      <p:font typeface="Unica One" panose="020B0604020202020204" charset="0"/>
      <p:regular r:id="rId26"/>
    </p:embeddedFont>
    <p:embeddedFont>
      <p:font typeface="Fira Sans Extra Condensed Medium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E47"/>
    <a:srgbClr val="68AC87"/>
    <a:srgbClr val="69A8AF"/>
    <a:srgbClr val="A6E3AD"/>
    <a:srgbClr val="405B7C"/>
    <a:srgbClr val="2F3E5B"/>
    <a:srgbClr val="8669A3"/>
    <a:srgbClr val="2C4F52"/>
    <a:srgbClr val="E3EFF0"/>
    <a:srgbClr val="4E8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145" d="100"/>
          <a:sy n="145" d="100"/>
        </p:scale>
        <p:origin x="87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86133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6660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54cf9e97a6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54cf9e97a6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11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54cf9e97a6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54cf9e97a6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5196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54cf9e97a6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54cf9e97a6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16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763600" y="786825"/>
            <a:ext cx="361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70950" y="2444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text">
  <p:cSld name="Title + body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Clr>
                <a:srgbClr val="000000"/>
              </a:buClr>
              <a:buSzPts val="1100"/>
              <a:buFont typeface="Arial"/>
              <a:buNone/>
              <a:defRPr/>
            </a:lvl1pPr>
            <a:lvl2pPr lvl="1" rtl="0"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rtl="0"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rtl="0"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rtl="0"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rtl="0"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rtl="0"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rtl="0"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rtl="0"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0" y="-14675"/>
            <a:ext cx="9144000" cy="51582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0" y="978325"/>
            <a:ext cx="9144000" cy="3172200"/>
          </a:xfrm>
          <a:prstGeom prst="rect">
            <a:avLst/>
          </a:prstGeom>
          <a:solidFill>
            <a:srgbClr val="073763">
              <a:alpha val="74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008275"/>
              </a:solidFill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4722997" y="1262675"/>
            <a:ext cx="38082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9"/>
          <p:cNvSpPr/>
          <p:nvPr/>
        </p:nvSpPr>
        <p:spPr>
          <a:xfrm flipH="1">
            <a:off x="0" y="0"/>
            <a:ext cx="301500" cy="5143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D5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Title + text">
  <p:cSld name="Image + 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  <p:sp>
        <p:nvSpPr>
          <p:cNvPr id="66" name="Google Shape;66;p10"/>
          <p:cNvSpPr/>
          <p:nvPr/>
        </p:nvSpPr>
        <p:spPr>
          <a:xfrm>
            <a:off x="0" y="-14675"/>
            <a:ext cx="9144000" cy="51582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" name="Google Shape;67;p10"/>
          <p:cNvSpPr/>
          <p:nvPr/>
        </p:nvSpPr>
        <p:spPr>
          <a:xfrm>
            <a:off x="0" y="978325"/>
            <a:ext cx="9144000" cy="3172200"/>
          </a:xfrm>
          <a:prstGeom prst="rect">
            <a:avLst/>
          </a:prstGeom>
          <a:solidFill>
            <a:srgbClr val="073763">
              <a:alpha val="74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008275"/>
              </a:solidFill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676549" y="2123400"/>
            <a:ext cx="2847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ubTitle" idx="1"/>
          </p:nvPr>
        </p:nvSpPr>
        <p:spPr>
          <a:xfrm flipH="1">
            <a:off x="4792272" y="1986750"/>
            <a:ext cx="2631000" cy="11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/>
          <p:nvPr/>
        </p:nvSpPr>
        <p:spPr>
          <a:xfrm flipH="1">
            <a:off x="0" y="0"/>
            <a:ext cx="4627800" cy="3099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D5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80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itleOnly">
  <p:cSld name="Two columns">
    <p:bg>
      <p:bgPr>
        <a:noFill/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>
            <a:off x="4560425" y="471475"/>
            <a:ext cx="4587300" cy="42006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" name="Google Shape;73;p11"/>
          <p:cNvSpPr/>
          <p:nvPr/>
        </p:nvSpPr>
        <p:spPr>
          <a:xfrm>
            <a:off x="-7500" y="471475"/>
            <a:ext cx="4587300" cy="4200600"/>
          </a:xfrm>
          <a:prstGeom prst="rect">
            <a:avLst/>
          </a:prstGeom>
          <a:solidFill>
            <a:srgbClr val="073763">
              <a:alpha val="74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ubTitle" idx="1"/>
          </p:nvPr>
        </p:nvSpPr>
        <p:spPr>
          <a:xfrm>
            <a:off x="759113" y="2614325"/>
            <a:ext cx="2797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2"/>
          </p:nvPr>
        </p:nvSpPr>
        <p:spPr>
          <a:xfrm>
            <a:off x="5411863" y="2614325"/>
            <a:ext cx="2797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ctrTitle"/>
          </p:nvPr>
        </p:nvSpPr>
        <p:spPr>
          <a:xfrm>
            <a:off x="792969" y="1793125"/>
            <a:ext cx="2797200" cy="644700"/>
          </a:xfrm>
          <a:prstGeom prst="rect">
            <a:avLst/>
          </a:prstGeom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ctrTitle" idx="3"/>
          </p:nvPr>
        </p:nvSpPr>
        <p:spPr>
          <a:xfrm>
            <a:off x="5445719" y="1793125"/>
            <a:ext cx="2797200" cy="644700"/>
          </a:xfrm>
          <a:prstGeom prst="rect">
            <a:avLst/>
          </a:prstGeom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grpSp>
        <p:nvGrpSpPr>
          <p:cNvPr id="78" name="Google Shape;78;p11"/>
          <p:cNvGrpSpPr/>
          <p:nvPr/>
        </p:nvGrpSpPr>
        <p:grpSpPr>
          <a:xfrm>
            <a:off x="4576072" y="4075"/>
            <a:ext cx="392700" cy="5157600"/>
            <a:chOff x="3047922" y="4075"/>
            <a:chExt cx="392700" cy="5157600"/>
          </a:xfrm>
        </p:grpSpPr>
        <p:sp>
          <p:nvSpPr>
            <p:cNvPr id="79" name="Google Shape;79;p11"/>
            <p:cNvSpPr/>
            <p:nvPr/>
          </p:nvSpPr>
          <p:spPr>
            <a:xfrm rot="5400000">
              <a:off x="3017322" y="2373000"/>
              <a:ext cx="453900" cy="3927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80" name="Google Shape;80;p11"/>
            <p:cNvCxnSpPr/>
            <p:nvPr/>
          </p:nvCxnSpPr>
          <p:spPr>
            <a:xfrm>
              <a:off x="3053725" y="4075"/>
              <a:ext cx="0" cy="51576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529168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s 2">
  <p:cSld name="Two colums 2">
    <p:bg>
      <p:bgPr>
        <a:noFill/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4560425" y="-7025"/>
            <a:ext cx="4587300" cy="51576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" name="Google Shape;83;p12"/>
          <p:cNvSpPr/>
          <p:nvPr/>
        </p:nvSpPr>
        <p:spPr>
          <a:xfrm>
            <a:off x="-7500" y="-7025"/>
            <a:ext cx="4567800" cy="5157600"/>
          </a:xfrm>
          <a:prstGeom prst="rect">
            <a:avLst/>
          </a:prstGeom>
          <a:solidFill>
            <a:srgbClr val="073763">
              <a:alpha val="74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" name="Google Shape;84;p12"/>
          <p:cNvSpPr/>
          <p:nvPr/>
        </p:nvSpPr>
        <p:spPr>
          <a:xfrm rot="5400000">
            <a:off x="4545472" y="2860425"/>
            <a:ext cx="453900" cy="3927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5" name="Google Shape;85;p12"/>
          <p:cNvSpPr/>
          <p:nvPr/>
        </p:nvSpPr>
        <p:spPr>
          <a:xfrm>
            <a:off x="605800" y="1107825"/>
            <a:ext cx="7932600" cy="9462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ctrTitle"/>
          </p:nvPr>
        </p:nvSpPr>
        <p:spPr>
          <a:xfrm>
            <a:off x="-7500" y="1088075"/>
            <a:ext cx="45678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ubTitle" idx="1"/>
          </p:nvPr>
        </p:nvSpPr>
        <p:spPr>
          <a:xfrm>
            <a:off x="877800" y="2337500"/>
            <a:ext cx="2797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ubTitle" idx="2"/>
          </p:nvPr>
        </p:nvSpPr>
        <p:spPr>
          <a:xfrm>
            <a:off x="5455475" y="2337500"/>
            <a:ext cx="2797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ctrTitle" idx="3"/>
          </p:nvPr>
        </p:nvSpPr>
        <p:spPr>
          <a:xfrm>
            <a:off x="4560425" y="1088075"/>
            <a:ext cx="45873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7902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bg>
      <p:bgPr>
        <a:noFill/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0" y="1257350"/>
            <a:ext cx="9146858" cy="3459589"/>
          </a:xfrm>
          <a:custGeom>
            <a:avLst/>
            <a:gdLst/>
            <a:ahLst/>
            <a:cxnLst/>
            <a:rect l="l" t="t" r="r" b="b"/>
            <a:pathLst>
              <a:path w="3429000" h="4959984" extrusionOk="0">
                <a:moveTo>
                  <a:pt x="3428822" y="4959629"/>
                </a:moveTo>
                <a:lnTo>
                  <a:pt x="0" y="4959629"/>
                </a:lnTo>
                <a:lnTo>
                  <a:pt x="0" y="0"/>
                </a:lnTo>
                <a:lnTo>
                  <a:pt x="3428822" y="0"/>
                </a:lnTo>
                <a:lnTo>
                  <a:pt x="3428822" y="4959629"/>
                </a:lnTo>
                <a:close/>
              </a:path>
            </a:pathLst>
          </a:custGeom>
          <a:solidFill>
            <a:srgbClr val="073763">
              <a:alpha val="7499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00"/>
          </a:p>
        </p:txBody>
      </p:sp>
      <p:sp>
        <p:nvSpPr>
          <p:cNvPr id="92" name="Google Shape;92;p13"/>
          <p:cNvSpPr txBox="1">
            <a:spLocks noGrp="1"/>
          </p:cNvSpPr>
          <p:nvPr>
            <p:ph type="ctrTitle"/>
          </p:nvPr>
        </p:nvSpPr>
        <p:spPr>
          <a:xfrm>
            <a:off x="1348450" y="225175"/>
            <a:ext cx="64470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>
                <a:solidFill>
                  <a:srgbClr val="07376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"/>
          </p:nvPr>
        </p:nvSpPr>
        <p:spPr>
          <a:xfrm>
            <a:off x="865200" y="280705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2"/>
          </p:nvPr>
        </p:nvSpPr>
        <p:spPr>
          <a:xfrm>
            <a:off x="3663000" y="280705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ctrTitle" idx="3"/>
          </p:nvPr>
        </p:nvSpPr>
        <p:spPr>
          <a:xfrm>
            <a:off x="464600" y="24984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Fira Sans Condensed Medium"/>
              <a:buNone/>
              <a:defRPr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Fira Sans Condensed Medium"/>
              <a:buNone/>
              <a:defRPr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Fira Sans Condensed Medium"/>
              <a:buNone/>
              <a:defRPr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Fira Sans Condensed Medium"/>
              <a:buNone/>
              <a:defRPr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Fira Sans Condensed Medium"/>
              <a:buNone/>
              <a:defRPr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Fira Sans Condensed Medium"/>
              <a:buNone/>
              <a:defRPr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Fira Sans Condensed Medium"/>
              <a:buNone/>
              <a:defRPr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Fira Sans Condensed Medium"/>
              <a:buNone/>
              <a:defRPr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Fira Sans Condensed Medium"/>
              <a:buNone/>
              <a:defRPr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ctrTitle" idx="4"/>
          </p:nvPr>
        </p:nvSpPr>
        <p:spPr>
          <a:xfrm>
            <a:off x="3262350" y="24984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Fira Sans Condensed Medium"/>
              <a:buNone/>
              <a:defRPr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Fira Sans Condensed Medium"/>
              <a:buNone/>
              <a:defRPr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Fira Sans Condensed Medium"/>
              <a:buNone/>
              <a:defRPr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Fira Sans Condensed Medium"/>
              <a:buNone/>
              <a:defRPr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Fira Sans Condensed Medium"/>
              <a:buNone/>
              <a:defRPr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Fira Sans Condensed Medium"/>
              <a:buNone/>
              <a:defRPr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Fira Sans Condensed Medium"/>
              <a:buNone/>
              <a:defRPr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Fira Sans Condensed Medium"/>
              <a:buNone/>
              <a:defRPr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Fira Sans Condensed Medium"/>
              <a:buNone/>
              <a:defRPr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5"/>
          </p:nvPr>
        </p:nvSpPr>
        <p:spPr>
          <a:xfrm>
            <a:off x="6460750" y="280705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ctrTitle" idx="6"/>
          </p:nvPr>
        </p:nvSpPr>
        <p:spPr>
          <a:xfrm>
            <a:off x="6060100" y="24984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Fira Sans Condensed Medium"/>
              <a:buNone/>
              <a:defRPr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Fira Sans Condensed Medium"/>
              <a:buNone/>
              <a:defRPr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Fira Sans Condensed Medium"/>
              <a:buNone/>
              <a:defRPr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Fira Sans Condensed Medium"/>
              <a:buNone/>
              <a:defRPr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Fira Sans Condensed Medium"/>
              <a:buNone/>
              <a:defRPr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Fira Sans Condensed Medium"/>
              <a:buNone/>
              <a:defRPr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Fira Sans Condensed Medium"/>
              <a:buNone/>
              <a:defRPr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Fira Sans Condensed Medium"/>
              <a:buNone/>
              <a:defRPr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Fira Sans Condensed Medium"/>
              <a:buNone/>
              <a:defRPr sz="16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6650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Three columns 2">
    <p:bg>
      <p:bgPr>
        <a:noFill/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75" y="469725"/>
            <a:ext cx="3048000" cy="4199400"/>
          </a:xfrm>
          <a:prstGeom prst="rect">
            <a:avLst/>
          </a:prstGeom>
          <a:solidFill>
            <a:srgbClr val="00AE9D">
              <a:alpha val="7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3050200" y="470909"/>
            <a:ext cx="3048000" cy="4199400"/>
          </a:xfrm>
          <a:prstGeom prst="rect">
            <a:avLst/>
          </a:prstGeom>
          <a:solidFill>
            <a:srgbClr val="073763">
              <a:alpha val="74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6095925" y="469725"/>
            <a:ext cx="3048000" cy="4199400"/>
          </a:xfrm>
          <a:prstGeom prst="rect">
            <a:avLst/>
          </a:prstGeom>
          <a:solidFill>
            <a:srgbClr val="3D85C6">
              <a:alpha val="5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ctrTitle"/>
          </p:nvPr>
        </p:nvSpPr>
        <p:spPr>
          <a:xfrm>
            <a:off x="3043625" y="600200"/>
            <a:ext cx="29385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ctrTitle" idx="2"/>
          </p:nvPr>
        </p:nvSpPr>
        <p:spPr>
          <a:xfrm>
            <a:off x="642688" y="2464150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>
            <a:off x="642700" y="3032650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ctrTitle" idx="3"/>
          </p:nvPr>
        </p:nvSpPr>
        <p:spPr>
          <a:xfrm>
            <a:off x="3690688" y="2464150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4"/>
          </p:nvPr>
        </p:nvSpPr>
        <p:spPr>
          <a:xfrm>
            <a:off x="3690700" y="3032650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ctrTitle" idx="5"/>
          </p:nvPr>
        </p:nvSpPr>
        <p:spPr>
          <a:xfrm>
            <a:off x="6738688" y="2464150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Fira Sans Condensed Medium"/>
              <a:buNone/>
              <a:defRPr sz="1800">
                <a:solidFill>
                  <a:srgbClr val="CCCCCC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Fira Sans Condensed Medium"/>
              <a:buNone/>
              <a:defRPr sz="1800">
                <a:solidFill>
                  <a:srgbClr val="CCCCCC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Fira Sans Condensed Medium"/>
              <a:buNone/>
              <a:defRPr sz="1800">
                <a:solidFill>
                  <a:srgbClr val="CCCCCC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Fira Sans Condensed Medium"/>
              <a:buNone/>
              <a:defRPr sz="1800">
                <a:solidFill>
                  <a:srgbClr val="CCCCCC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Fira Sans Condensed Medium"/>
              <a:buNone/>
              <a:defRPr sz="1800">
                <a:solidFill>
                  <a:srgbClr val="CCCCCC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Fira Sans Condensed Medium"/>
              <a:buNone/>
              <a:defRPr sz="1800">
                <a:solidFill>
                  <a:srgbClr val="CCCCCC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Fira Sans Condensed Medium"/>
              <a:buNone/>
              <a:defRPr sz="1800">
                <a:solidFill>
                  <a:srgbClr val="CCCCCC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Fira Sans Condensed Medium"/>
              <a:buNone/>
              <a:defRPr sz="1800">
                <a:solidFill>
                  <a:srgbClr val="CCCCCC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ubTitle" idx="6"/>
          </p:nvPr>
        </p:nvSpPr>
        <p:spPr>
          <a:xfrm>
            <a:off x="6738700" y="3032650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0960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FFFF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/>
          <p:nvPr/>
        </p:nvSpPr>
        <p:spPr>
          <a:xfrm>
            <a:off x="0" y="1693175"/>
            <a:ext cx="9144000" cy="3450600"/>
          </a:xfrm>
          <a:prstGeom prst="rect">
            <a:avLst/>
          </a:prstGeom>
          <a:solidFill>
            <a:srgbClr val="073763">
              <a:alpha val="74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008275"/>
              </a:solidFill>
            </a:endParaRPr>
          </a:p>
        </p:txBody>
      </p:sp>
      <p:cxnSp>
        <p:nvCxnSpPr>
          <p:cNvPr id="112" name="Google Shape;112;p15"/>
          <p:cNvCxnSpPr/>
          <p:nvPr/>
        </p:nvCxnSpPr>
        <p:spPr>
          <a:xfrm rot="10800000">
            <a:off x="1654675" y="1693225"/>
            <a:ext cx="0" cy="34506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15"/>
          <p:cNvCxnSpPr/>
          <p:nvPr/>
        </p:nvCxnSpPr>
        <p:spPr>
          <a:xfrm rot="10800000">
            <a:off x="3968125" y="1693225"/>
            <a:ext cx="0" cy="34506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Google Shape;114;p15"/>
          <p:cNvCxnSpPr/>
          <p:nvPr/>
        </p:nvCxnSpPr>
        <p:spPr>
          <a:xfrm rot="10800000">
            <a:off x="6258550" y="1693225"/>
            <a:ext cx="0" cy="34506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" name="Google Shape;115;p15"/>
          <p:cNvSpPr txBox="1">
            <a:spLocks noGrp="1"/>
          </p:cNvSpPr>
          <p:nvPr>
            <p:ph type="ctrTitle"/>
          </p:nvPr>
        </p:nvSpPr>
        <p:spPr>
          <a:xfrm>
            <a:off x="1716227" y="2431025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1"/>
          </p:nvPr>
        </p:nvSpPr>
        <p:spPr>
          <a:xfrm>
            <a:off x="1716225" y="2846073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title" idx="2" hasCustomPrompt="1"/>
          </p:nvPr>
        </p:nvSpPr>
        <p:spPr>
          <a:xfrm>
            <a:off x="1716237" y="2081535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15"/>
          <p:cNvSpPr txBox="1">
            <a:spLocks noGrp="1"/>
          </p:cNvSpPr>
          <p:nvPr>
            <p:ph type="ctrTitle" idx="3"/>
          </p:nvPr>
        </p:nvSpPr>
        <p:spPr>
          <a:xfrm>
            <a:off x="4013602" y="2427625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4"/>
          </p:nvPr>
        </p:nvSpPr>
        <p:spPr>
          <a:xfrm>
            <a:off x="4013596" y="2840783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title" idx="5" hasCustomPrompt="1"/>
          </p:nvPr>
        </p:nvSpPr>
        <p:spPr>
          <a:xfrm>
            <a:off x="4013612" y="207813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5"/>
          <p:cNvSpPr txBox="1">
            <a:spLocks noGrp="1"/>
          </p:cNvSpPr>
          <p:nvPr>
            <p:ph type="ctrTitle" idx="6"/>
          </p:nvPr>
        </p:nvSpPr>
        <p:spPr>
          <a:xfrm>
            <a:off x="6310977" y="2427650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7"/>
          </p:nvPr>
        </p:nvSpPr>
        <p:spPr>
          <a:xfrm>
            <a:off x="6310975" y="2840798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title" idx="8" hasCustomPrompt="1"/>
          </p:nvPr>
        </p:nvSpPr>
        <p:spPr>
          <a:xfrm>
            <a:off x="6310987" y="207814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15"/>
          <p:cNvSpPr txBox="1">
            <a:spLocks noGrp="1"/>
          </p:cNvSpPr>
          <p:nvPr>
            <p:ph type="ctrTitle" idx="9"/>
          </p:nvPr>
        </p:nvSpPr>
        <p:spPr>
          <a:xfrm>
            <a:off x="723600" y="600200"/>
            <a:ext cx="76968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600"/>
              <a:buNone/>
              <a:defRPr sz="3600">
                <a:solidFill>
                  <a:srgbClr val="07376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ctrTitle" idx="13"/>
          </p:nvPr>
        </p:nvSpPr>
        <p:spPr>
          <a:xfrm>
            <a:off x="1716227" y="3854525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ubTitle" idx="14"/>
          </p:nvPr>
        </p:nvSpPr>
        <p:spPr>
          <a:xfrm>
            <a:off x="1716225" y="4269573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 idx="15" hasCustomPrompt="1"/>
          </p:nvPr>
        </p:nvSpPr>
        <p:spPr>
          <a:xfrm>
            <a:off x="1716237" y="3505035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5"/>
          <p:cNvSpPr txBox="1">
            <a:spLocks noGrp="1"/>
          </p:cNvSpPr>
          <p:nvPr>
            <p:ph type="ctrTitle" idx="16"/>
          </p:nvPr>
        </p:nvSpPr>
        <p:spPr>
          <a:xfrm>
            <a:off x="4013602" y="3851125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subTitle" idx="17"/>
          </p:nvPr>
        </p:nvSpPr>
        <p:spPr>
          <a:xfrm>
            <a:off x="4013596" y="4264283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 idx="18" hasCustomPrompt="1"/>
          </p:nvPr>
        </p:nvSpPr>
        <p:spPr>
          <a:xfrm>
            <a:off x="4013612" y="350163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5"/>
          <p:cNvSpPr txBox="1">
            <a:spLocks noGrp="1"/>
          </p:cNvSpPr>
          <p:nvPr>
            <p:ph type="ctrTitle" idx="19"/>
          </p:nvPr>
        </p:nvSpPr>
        <p:spPr>
          <a:xfrm>
            <a:off x="6310977" y="3851150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subTitle" idx="20"/>
          </p:nvPr>
        </p:nvSpPr>
        <p:spPr>
          <a:xfrm>
            <a:off x="6310975" y="4264298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title" idx="21" hasCustomPrompt="1"/>
          </p:nvPr>
        </p:nvSpPr>
        <p:spPr>
          <a:xfrm>
            <a:off x="6310987" y="350164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52616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bg>
      <p:bgPr>
        <a:solidFill>
          <a:srgbClr val="FFFFFF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>
            <a:spLocks noGrp="1"/>
          </p:cNvSpPr>
          <p:nvPr>
            <p:ph type="ctrTitle"/>
          </p:nvPr>
        </p:nvSpPr>
        <p:spPr>
          <a:xfrm>
            <a:off x="1964851" y="28410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>
                <a:solidFill>
                  <a:srgbClr val="07376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16"/>
          <p:cNvSpPr/>
          <p:nvPr/>
        </p:nvSpPr>
        <p:spPr>
          <a:xfrm>
            <a:off x="8729025" y="1230300"/>
            <a:ext cx="272700" cy="3913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D5D5"/>
              </a:solidFill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8871300" y="0"/>
            <a:ext cx="272700" cy="5143500"/>
          </a:xfrm>
          <a:prstGeom prst="rect">
            <a:avLst/>
          </a:prstGeom>
          <a:solidFill>
            <a:srgbClr val="073763">
              <a:alpha val="74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D5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35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Title + subtitle"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>
            <a:spLocks noGrp="1"/>
          </p:cNvSpPr>
          <p:nvPr>
            <p:ph type="ctrTitle"/>
          </p:nvPr>
        </p:nvSpPr>
        <p:spPr>
          <a:xfrm>
            <a:off x="1964851" y="28410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>
                <a:solidFill>
                  <a:srgbClr val="07376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8729025" y="1230300"/>
            <a:ext cx="272700" cy="3913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D5D5"/>
              </a:solidFill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8871300" y="0"/>
            <a:ext cx="272700" cy="5143500"/>
          </a:xfrm>
          <a:prstGeom prst="rect">
            <a:avLst/>
          </a:prstGeom>
          <a:solidFill>
            <a:srgbClr val="073763">
              <a:alpha val="74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D5D5"/>
              </a:solidFill>
            </a:endParaRPr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1"/>
          </p:nvPr>
        </p:nvSpPr>
        <p:spPr>
          <a:xfrm>
            <a:off x="2081097" y="4331625"/>
            <a:ext cx="49818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68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bg>
      <p:bgPr>
        <a:solidFill>
          <a:srgbClr val="FFFFF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ctrTitle"/>
          </p:nvPr>
        </p:nvSpPr>
        <p:spPr>
          <a:xfrm>
            <a:off x="1964851" y="28410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>
                <a:solidFill>
                  <a:srgbClr val="07376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>
                <a:solidFill>
                  <a:srgbClr val="07376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>
                <a:solidFill>
                  <a:srgbClr val="07376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>
                <a:solidFill>
                  <a:srgbClr val="07376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>
                <a:solidFill>
                  <a:srgbClr val="07376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>
                <a:solidFill>
                  <a:srgbClr val="07376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>
                <a:solidFill>
                  <a:srgbClr val="07376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>
                <a:solidFill>
                  <a:srgbClr val="07376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8"/>
          <p:cNvSpPr/>
          <p:nvPr/>
        </p:nvSpPr>
        <p:spPr>
          <a:xfrm flipH="1">
            <a:off x="142275" y="1230300"/>
            <a:ext cx="272700" cy="3913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D5D5"/>
              </a:solidFill>
            </a:endParaRPr>
          </a:p>
        </p:txBody>
      </p:sp>
      <p:sp>
        <p:nvSpPr>
          <p:cNvPr id="146" name="Google Shape;146;p18"/>
          <p:cNvSpPr/>
          <p:nvPr/>
        </p:nvSpPr>
        <p:spPr>
          <a:xfrm flipH="1">
            <a:off x="0" y="0"/>
            <a:ext cx="272700" cy="5143500"/>
          </a:xfrm>
          <a:prstGeom prst="rect">
            <a:avLst/>
          </a:prstGeom>
          <a:solidFill>
            <a:srgbClr val="073763">
              <a:alpha val="74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D5D5"/>
              </a:solidFill>
            </a:endParaRPr>
          </a:p>
        </p:txBody>
      </p:sp>
      <p:sp>
        <p:nvSpPr>
          <p:cNvPr id="147" name="Google Shape;147;p18"/>
          <p:cNvSpPr txBox="1">
            <a:spLocks noGrp="1"/>
          </p:cNvSpPr>
          <p:nvPr>
            <p:ph type="ctrTitle" idx="2"/>
          </p:nvPr>
        </p:nvSpPr>
        <p:spPr>
          <a:xfrm>
            <a:off x="884600" y="1769925"/>
            <a:ext cx="2429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1"/>
          </p:nvPr>
        </p:nvSpPr>
        <p:spPr>
          <a:xfrm>
            <a:off x="1186052" y="2231399"/>
            <a:ext cx="1826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ctrTitle" idx="3"/>
          </p:nvPr>
        </p:nvSpPr>
        <p:spPr>
          <a:xfrm>
            <a:off x="3357313" y="1766525"/>
            <a:ext cx="2429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4"/>
          </p:nvPr>
        </p:nvSpPr>
        <p:spPr>
          <a:xfrm>
            <a:off x="3658770" y="2227996"/>
            <a:ext cx="1826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ctrTitle" idx="5"/>
          </p:nvPr>
        </p:nvSpPr>
        <p:spPr>
          <a:xfrm>
            <a:off x="5830012" y="1766550"/>
            <a:ext cx="2429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subTitle" idx="6"/>
          </p:nvPr>
        </p:nvSpPr>
        <p:spPr>
          <a:xfrm>
            <a:off x="6131601" y="2228000"/>
            <a:ext cx="1826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ctrTitle" idx="7"/>
          </p:nvPr>
        </p:nvSpPr>
        <p:spPr>
          <a:xfrm>
            <a:off x="884600" y="3295651"/>
            <a:ext cx="2429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ubTitle" idx="8"/>
          </p:nvPr>
        </p:nvSpPr>
        <p:spPr>
          <a:xfrm>
            <a:off x="1186052" y="3757125"/>
            <a:ext cx="1826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ctrTitle" idx="9"/>
          </p:nvPr>
        </p:nvSpPr>
        <p:spPr>
          <a:xfrm>
            <a:off x="3357313" y="3292254"/>
            <a:ext cx="2429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subTitle" idx="13"/>
          </p:nvPr>
        </p:nvSpPr>
        <p:spPr>
          <a:xfrm>
            <a:off x="3658770" y="3753724"/>
            <a:ext cx="1826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ctrTitle" idx="14"/>
          </p:nvPr>
        </p:nvSpPr>
        <p:spPr>
          <a:xfrm>
            <a:off x="5830012" y="3292275"/>
            <a:ext cx="2429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None/>
              <a:defRPr sz="16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subTitle" idx="15"/>
          </p:nvPr>
        </p:nvSpPr>
        <p:spPr>
          <a:xfrm>
            <a:off x="6131601" y="3753725"/>
            <a:ext cx="1826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49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Title design 2">
    <p:bg>
      <p:bgPr>
        <a:solidFill>
          <a:srgbClr val="FFFFFF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>
            <a:spLocks noGrp="1"/>
          </p:cNvSpPr>
          <p:nvPr>
            <p:ph type="ctrTitle"/>
          </p:nvPr>
        </p:nvSpPr>
        <p:spPr>
          <a:xfrm>
            <a:off x="1964851" y="28410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>
                <a:solidFill>
                  <a:srgbClr val="07376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>
                <a:solidFill>
                  <a:srgbClr val="07376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>
                <a:solidFill>
                  <a:srgbClr val="07376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>
                <a:solidFill>
                  <a:srgbClr val="07376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>
                <a:solidFill>
                  <a:srgbClr val="07376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>
                <a:solidFill>
                  <a:srgbClr val="07376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>
                <a:solidFill>
                  <a:srgbClr val="07376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>
                <a:solidFill>
                  <a:srgbClr val="07376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None/>
              <a:defRPr sz="24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9"/>
          <p:cNvSpPr/>
          <p:nvPr/>
        </p:nvSpPr>
        <p:spPr>
          <a:xfrm flipH="1">
            <a:off x="142275" y="1230300"/>
            <a:ext cx="272700" cy="3913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D5D5"/>
              </a:solidFill>
            </a:endParaRPr>
          </a:p>
        </p:txBody>
      </p:sp>
      <p:sp>
        <p:nvSpPr>
          <p:cNvPr id="162" name="Google Shape;162;p19"/>
          <p:cNvSpPr/>
          <p:nvPr/>
        </p:nvSpPr>
        <p:spPr>
          <a:xfrm flipH="1">
            <a:off x="0" y="0"/>
            <a:ext cx="272700" cy="5143500"/>
          </a:xfrm>
          <a:prstGeom prst="rect">
            <a:avLst/>
          </a:prstGeom>
          <a:solidFill>
            <a:srgbClr val="073763">
              <a:alpha val="74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D5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0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064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/>
          <p:nvPr/>
        </p:nvSpPr>
        <p:spPr>
          <a:xfrm flipH="1">
            <a:off x="200" y="0"/>
            <a:ext cx="9144000" cy="51510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0" name="Google Shape;170;p22"/>
          <p:cNvSpPr/>
          <p:nvPr/>
        </p:nvSpPr>
        <p:spPr>
          <a:xfrm flipH="1">
            <a:off x="-350" y="0"/>
            <a:ext cx="6473400" cy="4728600"/>
          </a:xfrm>
          <a:prstGeom prst="rect">
            <a:avLst/>
          </a:prstGeom>
          <a:solidFill>
            <a:srgbClr val="073763">
              <a:alpha val="74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D5D5"/>
              </a:solidFill>
            </a:endParaRPr>
          </a:p>
        </p:txBody>
      </p:sp>
      <p:sp>
        <p:nvSpPr>
          <p:cNvPr id="171" name="Google Shape;171;p22"/>
          <p:cNvSpPr/>
          <p:nvPr/>
        </p:nvSpPr>
        <p:spPr>
          <a:xfrm flipH="1">
            <a:off x="-125" y="4105050"/>
            <a:ext cx="7635600" cy="10458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D5D5"/>
              </a:solidFill>
            </a:endParaRPr>
          </a:p>
        </p:txBody>
      </p:sp>
      <p:sp>
        <p:nvSpPr>
          <p:cNvPr id="172" name="Google Shape;172;p22"/>
          <p:cNvSpPr/>
          <p:nvPr/>
        </p:nvSpPr>
        <p:spPr>
          <a:xfrm flipH="1">
            <a:off x="1158825" y="0"/>
            <a:ext cx="79854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D5D5"/>
              </a:solidFill>
            </a:endParaRPr>
          </a:p>
        </p:txBody>
      </p:sp>
      <p:sp>
        <p:nvSpPr>
          <p:cNvPr id="173" name="Google Shape;173;p22"/>
          <p:cNvSpPr txBox="1">
            <a:spLocks noGrp="1"/>
          </p:cNvSpPr>
          <p:nvPr>
            <p:ph type="ctrTitle"/>
          </p:nvPr>
        </p:nvSpPr>
        <p:spPr>
          <a:xfrm flipH="1">
            <a:off x="1002100" y="569563"/>
            <a:ext cx="4468500" cy="8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22"/>
          <p:cNvSpPr/>
          <p:nvPr/>
        </p:nvSpPr>
        <p:spPr>
          <a:xfrm>
            <a:off x="1031025" y="1619425"/>
            <a:ext cx="1338600" cy="22950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2567050" y="1619425"/>
            <a:ext cx="1338600" cy="22950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6" name="Google Shape;176;p22"/>
          <p:cNvSpPr/>
          <p:nvPr/>
        </p:nvSpPr>
        <p:spPr>
          <a:xfrm>
            <a:off x="4103075" y="1619425"/>
            <a:ext cx="1338600" cy="22950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ctrTitle" idx="2"/>
          </p:nvPr>
        </p:nvSpPr>
        <p:spPr>
          <a:xfrm>
            <a:off x="1031025" y="2213375"/>
            <a:ext cx="133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ubTitle" idx="1"/>
          </p:nvPr>
        </p:nvSpPr>
        <p:spPr>
          <a:xfrm>
            <a:off x="1077975" y="2674861"/>
            <a:ext cx="1244400" cy="7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ctrTitle" idx="3"/>
          </p:nvPr>
        </p:nvSpPr>
        <p:spPr>
          <a:xfrm>
            <a:off x="2567050" y="2213375"/>
            <a:ext cx="133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ubTitle" idx="4"/>
          </p:nvPr>
        </p:nvSpPr>
        <p:spPr>
          <a:xfrm>
            <a:off x="2614000" y="2674861"/>
            <a:ext cx="1244400" cy="7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ctrTitle" idx="5"/>
          </p:nvPr>
        </p:nvSpPr>
        <p:spPr>
          <a:xfrm>
            <a:off x="4103075" y="2213375"/>
            <a:ext cx="133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subTitle" idx="6"/>
          </p:nvPr>
        </p:nvSpPr>
        <p:spPr>
          <a:xfrm>
            <a:off x="4150025" y="2674861"/>
            <a:ext cx="1244400" cy="7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title" idx="7" hasCustomPrompt="1"/>
          </p:nvPr>
        </p:nvSpPr>
        <p:spPr>
          <a:xfrm>
            <a:off x="1190480" y="3106750"/>
            <a:ext cx="1019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Extra Condensed Medium"/>
              <a:buNone/>
              <a:def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Extra Condensed Medium"/>
              <a:buNone/>
              <a:def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Extra Condensed Medium"/>
              <a:buNone/>
              <a:def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Extra Condensed Medium"/>
              <a:buNone/>
              <a:def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Extra Condensed Medium"/>
              <a:buNone/>
              <a:def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Extra Condensed Medium"/>
              <a:buNone/>
              <a:def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Extra Condensed Medium"/>
              <a:buNone/>
              <a:def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Extra Condensed Medium"/>
              <a:buNone/>
              <a:def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22"/>
          <p:cNvSpPr txBox="1">
            <a:spLocks noGrp="1"/>
          </p:cNvSpPr>
          <p:nvPr>
            <p:ph type="title" idx="8" hasCustomPrompt="1"/>
          </p:nvPr>
        </p:nvSpPr>
        <p:spPr>
          <a:xfrm>
            <a:off x="2703030" y="3106750"/>
            <a:ext cx="1019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Extra Condensed Medium"/>
              <a:buNone/>
              <a:def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Extra Condensed Medium"/>
              <a:buNone/>
              <a:def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Extra Condensed Medium"/>
              <a:buNone/>
              <a:def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Extra Condensed Medium"/>
              <a:buNone/>
              <a:def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Extra Condensed Medium"/>
              <a:buNone/>
              <a:def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Extra Condensed Medium"/>
              <a:buNone/>
              <a:def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Extra Condensed Medium"/>
              <a:buNone/>
              <a:def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Extra Condensed Medium"/>
              <a:buNone/>
              <a:def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5" name="Google Shape;185;p22"/>
          <p:cNvSpPr txBox="1">
            <a:spLocks noGrp="1"/>
          </p:cNvSpPr>
          <p:nvPr>
            <p:ph type="title" idx="9" hasCustomPrompt="1"/>
          </p:nvPr>
        </p:nvSpPr>
        <p:spPr>
          <a:xfrm>
            <a:off x="4262830" y="3106750"/>
            <a:ext cx="1019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Extra Condensed Medium"/>
              <a:buNone/>
              <a:def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Extra Condensed Medium"/>
              <a:buNone/>
              <a:def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Extra Condensed Medium"/>
              <a:buNone/>
              <a:def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Extra Condensed Medium"/>
              <a:buNone/>
              <a:def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Extra Condensed Medium"/>
              <a:buNone/>
              <a:def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Extra Condensed Medium"/>
              <a:buNone/>
              <a:def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Extra Condensed Medium"/>
              <a:buNone/>
              <a:def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Extra Condensed Medium"/>
              <a:buNone/>
              <a:def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92178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/>
          <p:nvPr/>
        </p:nvSpPr>
        <p:spPr>
          <a:xfrm flipH="1">
            <a:off x="200" y="0"/>
            <a:ext cx="9144000" cy="51510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8" name="Google Shape;188;p23"/>
          <p:cNvSpPr/>
          <p:nvPr/>
        </p:nvSpPr>
        <p:spPr>
          <a:xfrm flipH="1">
            <a:off x="-75" y="0"/>
            <a:ext cx="8240100" cy="4647300"/>
          </a:xfrm>
          <a:prstGeom prst="rect">
            <a:avLst/>
          </a:prstGeom>
          <a:solidFill>
            <a:srgbClr val="073763">
              <a:alpha val="74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D5D5"/>
              </a:solidFill>
            </a:endParaRPr>
          </a:p>
        </p:txBody>
      </p:sp>
      <p:sp>
        <p:nvSpPr>
          <p:cNvPr id="189" name="Google Shape;189;p23"/>
          <p:cNvSpPr txBox="1">
            <a:spLocks noGrp="1"/>
          </p:cNvSpPr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23"/>
          <p:cNvSpPr txBox="1">
            <a:spLocks noGrp="1"/>
          </p:cNvSpPr>
          <p:nvPr>
            <p:ph type="subTitle" idx="1"/>
          </p:nvPr>
        </p:nvSpPr>
        <p:spPr>
          <a:xfrm>
            <a:off x="831200" y="2314225"/>
            <a:ext cx="42249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23"/>
          <p:cNvSpPr/>
          <p:nvPr/>
        </p:nvSpPr>
        <p:spPr>
          <a:xfrm flipH="1">
            <a:off x="904125" y="3827725"/>
            <a:ext cx="8240100" cy="13230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D5D5"/>
              </a:solidFill>
            </a:endParaRPr>
          </a:p>
        </p:txBody>
      </p:sp>
      <p:sp>
        <p:nvSpPr>
          <p:cNvPr id="192" name="Google Shape;192;p23"/>
          <p:cNvSpPr txBox="1">
            <a:spLocks noGrp="1"/>
          </p:cNvSpPr>
          <p:nvPr>
            <p:ph type="ctrTitle" idx="2"/>
          </p:nvPr>
        </p:nvSpPr>
        <p:spPr>
          <a:xfrm>
            <a:off x="6176575" y="1805275"/>
            <a:ext cx="13059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651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/>
          <p:nvPr/>
        </p:nvSpPr>
        <p:spPr>
          <a:xfrm flipH="1">
            <a:off x="200" y="0"/>
            <a:ext cx="9144000" cy="51510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5" name="Google Shape;195;p24"/>
          <p:cNvSpPr/>
          <p:nvPr/>
        </p:nvSpPr>
        <p:spPr>
          <a:xfrm flipH="1">
            <a:off x="-225" y="0"/>
            <a:ext cx="7932000" cy="4647300"/>
          </a:xfrm>
          <a:prstGeom prst="rect">
            <a:avLst/>
          </a:prstGeom>
          <a:solidFill>
            <a:srgbClr val="073763">
              <a:alpha val="74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D5D5"/>
              </a:solidFill>
            </a:endParaRPr>
          </a:p>
        </p:txBody>
      </p:sp>
      <p:sp>
        <p:nvSpPr>
          <p:cNvPr id="196" name="Google Shape;196;p24"/>
          <p:cNvSpPr txBox="1">
            <a:spLocks noGrp="1"/>
          </p:cNvSpPr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subTitle" idx="1"/>
          </p:nvPr>
        </p:nvSpPr>
        <p:spPr>
          <a:xfrm>
            <a:off x="831200" y="2314225"/>
            <a:ext cx="30816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4"/>
          <p:cNvSpPr/>
          <p:nvPr/>
        </p:nvSpPr>
        <p:spPr>
          <a:xfrm flipH="1">
            <a:off x="904125" y="3827725"/>
            <a:ext cx="8240100" cy="13230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D5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88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1_1_1">
    <p:bg>
      <p:bgPr>
        <a:noFill/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1">
  <p:cSld name="Headline design 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-7350"/>
            <a:ext cx="9144000" cy="51582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 flipH="1">
            <a:off x="175" y="0"/>
            <a:ext cx="7960500" cy="4144500"/>
          </a:xfrm>
          <a:prstGeom prst="rect">
            <a:avLst/>
          </a:prstGeom>
          <a:solidFill>
            <a:srgbClr val="073763">
              <a:alpha val="74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7569475" y="1899474"/>
            <a:ext cx="1575000" cy="3244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D5D5"/>
              </a:solidFill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 flipH="1">
            <a:off x="3038225" y="1435700"/>
            <a:ext cx="2755800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075979" y="233290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9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21" name="Google Shape;21;p3"/>
          <p:cNvCxnSpPr/>
          <p:nvPr/>
        </p:nvCxnSpPr>
        <p:spPr>
          <a:xfrm>
            <a:off x="5954850" y="0"/>
            <a:ext cx="0" cy="31620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9799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2">
  <p:cSld name="Headline design 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flipH="1">
            <a:off x="475" y="-7350"/>
            <a:ext cx="9144000" cy="51582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1183800" y="0"/>
            <a:ext cx="7960500" cy="4144500"/>
          </a:xfrm>
          <a:prstGeom prst="rect">
            <a:avLst/>
          </a:prstGeom>
          <a:solidFill>
            <a:srgbClr val="073763">
              <a:alpha val="74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0" y="1899474"/>
            <a:ext cx="1575000" cy="3244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D5D5"/>
              </a:solidFill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3350450" y="1435700"/>
            <a:ext cx="2755800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 idx="2" hasCustomPrompt="1"/>
          </p:nvPr>
        </p:nvSpPr>
        <p:spPr>
          <a:xfrm>
            <a:off x="89196" y="233290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9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28" name="Google Shape;28;p4"/>
          <p:cNvCxnSpPr/>
          <p:nvPr/>
        </p:nvCxnSpPr>
        <p:spPr>
          <a:xfrm>
            <a:off x="3189625" y="0"/>
            <a:ext cx="0" cy="31620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8967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3">
  <p:cSld name="Headline design 3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 flipH="1">
            <a:off x="475" y="-7350"/>
            <a:ext cx="9144000" cy="51582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5942275" y="-7350"/>
            <a:ext cx="3201900" cy="15477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0" y="900600"/>
            <a:ext cx="6561900" cy="4242900"/>
          </a:xfrm>
          <a:prstGeom prst="rect">
            <a:avLst/>
          </a:prstGeom>
          <a:solidFill>
            <a:srgbClr val="073763">
              <a:alpha val="74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D5D5"/>
              </a:solidFill>
            </a:endParaRPr>
          </a:p>
        </p:txBody>
      </p:sp>
      <p:sp>
        <p:nvSpPr>
          <p:cNvPr id="33" name="Google Shape;33;p5"/>
          <p:cNvSpPr txBox="1">
            <a:spLocks noGrp="1"/>
          </p:cNvSpPr>
          <p:nvPr>
            <p:ph type="ctrTitle"/>
          </p:nvPr>
        </p:nvSpPr>
        <p:spPr>
          <a:xfrm>
            <a:off x="3350450" y="2540550"/>
            <a:ext cx="3039600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 idx="2" hasCustomPrompt="1"/>
          </p:nvPr>
        </p:nvSpPr>
        <p:spPr>
          <a:xfrm>
            <a:off x="89196" y="34377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9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35" name="Google Shape;35;p5"/>
          <p:cNvCxnSpPr/>
          <p:nvPr/>
        </p:nvCxnSpPr>
        <p:spPr>
          <a:xfrm>
            <a:off x="3189625" y="-10625"/>
            <a:ext cx="0" cy="42774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6884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4">
  <p:cSld name="Headline design 4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0" y="-7350"/>
            <a:ext cx="9144000" cy="51582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flipH="1">
            <a:off x="300" y="-7350"/>
            <a:ext cx="3201900" cy="15477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 flipH="1">
            <a:off x="2582575" y="900600"/>
            <a:ext cx="6561900" cy="4242900"/>
          </a:xfrm>
          <a:prstGeom prst="rect">
            <a:avLst/>
          </a:prstGeom>
          <a:solidFill>
            <a:srgbClr val="073763">
              <a:alpha val="74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D5D5"/>
              </a:solidFill>
            </a:endParaRPr>
          </a:p>
        </p:txBody>
      </p:sp>
      <p:sp>
        <p:nvSpPr>
          <p:cNvPr id="40" name="Google Shape;40;p6"/>
          <p:cNvSpPr txBox="1">
            <a:spLocks noGrp="1"/>
          </p:cNvSpPr>
          <p:nvPr>
            <p:ph type="ctrTitle"/>
          </p:nvPr>
        </p:nvSpPr>
        <p:spPr>
          <a:xfrm flipH="1">
            <a:off x="2627825" y="2540550"/>
            <a:ext cx="3166200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075775" y="2359022"/>
            <a:ext cx="2628600" cy="22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9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42" name="Google Shape;42;p6"/>
          <p:cNvCxnSpPr/>
          <p:nvPr/>
        </p:nvCxnSpPr>
        <p:spPr>
          <a:xfrm>
            <a:off x="5954850" y="-10625"/>
            <a:ext cx="0" cy="42774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8664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5">
  <p:cSld name="Headline design 5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0" y="-7350"/>
            <a:ext cx="9144000" cy="51582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5" name="Google Shape;45;p7"/>
          <p:cNvSpPr/>
          <p:nvPr/>
        </p:nvSpPr>
        <p:spPr>
          <a:xfrm flipH="1">
            <a:off x="5942100" y="318625"/>
            <a:ext cx="3201900" cy="15477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" name="Google Shape;46;p7"/>
          <p:cNvSpPr/>
          <p:nvPr/>
        </p:nvSpPr>
        <p:spPr>
          <a:xfrm flipH="1">
            <a:off x="1291050" y="627300"/>
            <a:ext cx="6561900" cy="3888900"/>
          </a:xfrm>
          <a:prstGeom prst="rect">
            <a:avLst/>
          </a:prstGeom>
          <a:solidFill>
            <a:srgbClr val="073763">
              <a:alpha val="74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D5D5"/>
              </a:solidFill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ctrTitle"/>
          </p:nvPr>
        </p:nvSpPr>
        <p:spPr>
          <a:xfrm flipH="1">
            <a:off x="1970725" y="2047850"/>
            <a:ext cx="2449200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701675" y="1866322"/>
            <a:ext cx="2628600" cy="22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9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49" name="Google Shape;49;p7"/>
          <p:cNvCxnSpPr>
            <a:stCxn id="44" idx="0"/>
          </p:cNvCxnSpPr>
          <p:nvPr/>
        </p:nvCxnSpPr>
        <p:spPr>
          <a:xfrm>
            <a:off x="4572000" y="-7350"/>
            <a:ext cx="8700" cy="37815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4528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6">
  <p:cSld name="Headline design 6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flipH="1">
            <a:off x="0" y="-7350"/>
            <a:ext cx="9144000" cy="51582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0" y="318625"/>
            <a:ext cx="3201900" cy="15477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1291050" y="627300"/>
            <a:ext cx="6561900" cy="3888900"/>
          </a:xfrm>
          <a:prstGeom prst="rect">
            <a:avLst/>
          </a:prstGeom>
          <a:solidFill>
            <a:srgbClr val="073763">
              <a:alpha val="74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D5D5"/>
              </a:solidFill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ctrTitle"/>
          </p:nvPr>
        </p:nvSpPr>
        <p:spPr>
          <a:xfrm>
            <a:off x="4724075" y="2047850"/>
            <a:ext cx="2449200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title" idx="2" hasCustomPrompt="1"/>
          </p:nvPr>
        </p:nvSpPr>
        <p:spPr>
          <a:xfrm>
            <a:off x="1813725" y="1866322"/>
            <a:ext cx="2628600" cy="22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9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56" name="Google Shape;56;p8"/>
          <p:cNvCxnSpPr>
            <a:stCxn id="51" idx="0"/>
          </p:cNvCxnSpPr>
          <p:nvPr/>
        </p:nvCxnSpPr>
        <p:spPr>
          <a:xfrm flipH="1">
            <a:off x="4563300" y="-7350"/>
            <a:ext cx="8700" cy="37815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0102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22262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nica One"/>
              <a:buNone/>
              <a:defRPr sz="2800">
                <a:solidFill>
                  <a:schemeClr val="lt1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quada One"/>
              <a:buNone/>
              <a:defRPr sz="28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quada One"/>
              <a:buNone/>
              <a:defRPr sz="28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quada One"/>
              <a:buNone/>
              <a:defRPr sz="28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quada One"/>
              <a:buNone/>
              <a:defRPr sz="28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quada One"/>
              <a:buNone/>
              <a:defRPr sz="28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quada One"/>
              <a:buNone/>
              <a:defRPr sz="28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quada One"/>
              <a:buNone/>
              <a:defRPr sz="28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quada One"/>
              <a:buNone/>
              <a:defRPr sz="28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Light"/>
              <a:buChar char="●"/>
              <a:defRPr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Light"/>
              <a:buChar char="○"/>
              <a:defRPr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Light"/>
              <a:buChar char="■"/>
              <a:defRPr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Light"/>
              <a:buChar char="●"/>
              <a:defRPr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Light"/>
              <a:buChar char="○"/>
              <a:defRPr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Light"/>
              <a:buChar char="■"/>
              <a:defRPr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Light"/>
              <a:buChar char="●"/>
              <a:defRPr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Light"/>
              <a:buChar char="○"/>
              <a:defRPr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Lato Light"/>
              <a:buChar char="■"/>
              <a:defRPr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9" r:id="rId2"/>
    <p:sldLayoutId id="214748366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 Slab Regular"/>
              <a:buChar char="●"/>
              <a:defRPr sz="12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 Slab Regular"/>
              <a:buChar char="○"/>
              <a:defRPr sz="12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 Slab Regular"/>
              <a:buChar char="■"/>
              <a:defRPr sz="12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 Slab Regular"/>
              <a:buChar char="●"/>
              <a:defRPr sz="12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 Slab Regular"/>
              <a:buChar char="○"/>
              <a:defRPr sz="12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 Slab Regular"/>
              <a:buChar char="■"/>
              <a:defRPr sz="12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 Slab Regular"/>
              <a:buChar char="●"/>
              <a:defRPr sz="12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 Slab Regular"/>
              <a:buChar char="○"/>
              <a:defRPr sz="12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Font typeface="Roboto Slab Regular"/>
              <a:buChar char="■"/>
              <a:defRPr sz="12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95595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4" r:id="rId18"/>
    <p:sldLayoutId id="2147483685" r:id="rId19"/>
    <p:sldLayoutId id="2147483686" r:id="rId20"/>
    <p:sldLayoutId id="2147483687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chemeClr val="accent1">
                <a:lumMod val="50000"/>
              </a:schemeClr>
            </a:gs>
            <a:gs pos="33000">
              <a:schemeClr val="accent1">
                <a:tint val="44500"/>
                <a:satMod val="160000"/>
              </a:schemeClr>
            </a:gs>
            <a:gs pos="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185" y="-8912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>
            <a:spLocks noGrp="1"/>
          </p:cNvSpPr>
          <p:nvPr>
            <p:ph type="ctrTitle"/>
          </p:nvPr>
        </p:nvSpPr>
        <p:spPr>
          <a:xfrm>
            <a:off x="2051720" y="-164554"/>
            <a:ext cx="5328592" cy="23042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400" dirty="0" smtClean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405B7C"/>
                </a:solidFill>
                <a:uFill>
                  <a:solidFill>
                    <a:schemeClr val="bg1">
                      <a:lumMod val="85000"/>
                    </a:schemeClr>
                  </a:solidFill>
                </a:uFill>
                <a:latin typeface="Century Gothic" panose="020B0502020202020204" pitchFamily="34" charset="0"/>
              </a:rPr>
              <a:t>Обеспечение транспортной доступности комплексной застройки. Мировые практики господдержки.</a:t>
            </a:r>
            <a:endParaRPr sz="2400" dirty="0">
              <a:ln w="12700">
                <a:solidFill>
                  <a:schemeClr val="accent1">
                    <a:lumMod val="50000"/>
                  </a:schemeClr>
                </a:solidFill>
              </a:ln>
              <a:solidFill>
                <a:srgbClr val="405B7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8381"/>
            <a:ext cx="2252291" cy="771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51520" y="-20538"/>
            <a:ext cx="9361040" cy="5236046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3" name="Google Shape;543;p62"/>
          <p:cNvCxnSpPr/>
          <p:nvPr/>
        </p:nvCxnSpPr>
        <p:spPr>
          <a:xfrm>
            <a:off x="755576" y="4876006"/>
            <a:ext cx="2674200" cy="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4" name="Google Shape;554;p62"/>
          <p:cNvCxnSpPr/>
          <p:nvPr/>
        </p:nvCxnSpPr>
        <p:spPr>
          <a:xfrm>
            <a:off x="3391846" y="4876006"/>
            <a:ext cx="3052362" cy="4083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5" name="Google Shape;555;p62"/>
          <p:cNvCxnSpPr/>
          <p:nvPr/>
        </p:nvCxnSpPr>
        <p:spPr>
          <a:xfrm>
            <a:off x="6300192" y="4880089"/>
            <a:ext cx="2674200" cy="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Google Shape;543;p62"/>
          <p:cNvCxnSpPr/>
          <p:nvPr/>
        </p:nvCxnSpPr>
        <p:spPr>
          <a:xfrm flipV="1">
            <a:off x="1029854" y="2770640"/>
            <a:ext cx="0" cy="483726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Прямоугольник 4"/>
          <p:cNvSpPr/>
          <p:nvPr/>
        </p:nvSpPr>
        <p:spPr>
          <a:xfrm>
            <a:off x="727372" y="123478"/>
            <a:ext cx="81651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405B7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Проблема обеспечения транспортной доступности при </a:t>
            </a:r>
            <a:r>
              <a:rPr lang="ru-RU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405B7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комплексном управлении </a:t>
            </a:r>
            <a:r>
              <a:rPr lang="ru-RU" sz="2000" b="1" dirty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405B7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развитием территорий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3125" y="1923678"/>
            <a:ext cx="7453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405B7C"/>
                </a:solidFill>
                <a:latin typeface="Century Gothic" panose="020B0502020202020204" pitchFamily="34" charset="0"/>
              </a:rPr>
              <a:t>Основными мероприятиями по пространственному развитию </a:t>
            </a:r>
            <a:r>
              <a:rPr lang="ru-RU" sz="1600" b="1" dirty="0" smtClean="0">
                <a:solidFill>
                  <a:srgbClr val="405B7C"/>
                </a:solidFill>
                <a:latin typeface="Century Gothic" panose="020B0502020202020204" pitchFamily="34" charset="0"/>
              </a:rPr>
              <a:t>территории являются (не являются): </a:t>
            </a:r>
            <a:endParaRPr lang="ru-RU" sz="1600" b="1" dirty="0">
              <a:solidFill>
                <a:srgbClr val="405B7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029854" y="2571750"/>
            <a:ext cx="648072" cy="357120"/>
            <a:chOff x="899592" y="1257372"/>
            <a:chExt cx="792088" cy="450282"/>
          </a:xfrm>
        </p:grpSpPr>
        <p:grpSp>
          <p:nvGrpSpPr>
            <p:cNvPr id="68" name="Google Shape;798;p70"/>
            <p:cNvGrpSpPr/>
            <p:nvPr/>
          </p:nvGrpSpPr>
          <p:grpSpPr>
            <a:xfrm>
              <a:off x="1241398" y="1257372"/>
              <a:ext cx="450282" cy="450282"/>
              <a:chOff x="3311629" y="1669743"/>
              <a:chExt cx="450282" cy="450282"/>
            </a:xfrm>
          </p:grpSpPr>
          <p:sp>
            <p:nvSpPr>
              <p:cNvPr id="69" name="Google Shape;792;p70"/>
              <p:cNvSpPr/>
              <p:nvPr/>
            </p:nvSpPr>
            <p:spPr>
              <a:xfrm>
                <a:off x="3311629" y="1669743"/>
                <a:ext cx="450282" cy="450282"/>
              </a:xfrm>
              <a:prstGeom prst="rect">
                <a:avLst/>
              </a:prstGeom>
              <a:solidFill>
                <a:srgbClr val="69A8AF">
                  <a:alpha val="59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70" name="Google Shape;799;p70"/>
              <p:cNvGrpSpPr/>
              <p:nvPr/>
            </p:nvGrpSpPr>
            <p:grpSpPr>
              <a:xfrm>
                <a:off x="3361913" y="1716731"/>
                <a:ext cx="347715" cy="351155"/>
                <a:chOff x="-59100700" y="1911950"/>
                <a:chExt cx="315875" cy="319000"/>
              </a:xfrm>
            </p:grpSpPr>
            <p:sp>
              <p:nvSpPr>
                <p:cNvPr id="71" name="Google Shape;800;p70"/>
                <p:cNvSpPr/>
                <p:nvPr/>
              </p:nvSpPr>
              <p:spPr>
                <a:xfrm>
                  <a:off x="-59015625" y="1993850"/>
                  <a:ext cx="20500" cy="2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821" extrusionOk="0">
                      <a:moveTo>
                        <a:pt x="189" y="1"/>
                      </a:moveTo>
                      <a:cubicBezTo>
                        <a:pt x="63" y="1"/>
                        <a:pt x="0" y="64"/>
                        <a:pt x="0" y="190"/>
                      </a:cubicBezTo>
                      <a:lnTo>
                        <a:pt x="0" y="631"/>
                      </a:lnTo>
                      <a:cubicBezTo>
                        <a:pt x="0" y="757"/>
                        <a:pt x="95" y="820"/>
                        <a:pt x="189" y="820"/>
                      </a:cubicBezTo>
                      <a:lnTo>
                        <a:pt x="630" y="820"/>
                      </a:lnTo>
                      <a:cubicBezTo>
                        <a:pt x="725" y="820"/>
                        <a:pt x="820" y="757"/>
                        <a:pt x="820" y="631"/>
                      </a:cubicBezTo>
                      <a:lnTo>
                        <a:pt x="820" y="190"/>
                      </a:lnTo>
                      <a:cubicBezTo>
                        <a:pt x="820" y="64"/>
                        <a:pt x="725" y="1"/>
                        <a:pt x="630" y="1"/>
                      </a:cubicBezTo>
                      <a:close/>
                    </a:path>
                  </a:pathLst>
                </a:custGeom>
                <a:solidFill>
                  <a:srgbClr val="073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801;p70"/>
                <p:cNvSpPr/>
                <p:nvPr/>
              </p:nvSpPr>
              <p:spPr>
                <a:xfrm>
                  <a:off x="-58954200" y="1993850"/>
                  <a:ext cx="21300" cy="2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" h="821" extrusionOk="0">
                      <a:moveTo>
                        <a:pt x="221" y="1"/>
                      </a:moveTo>
                      <a:cubicBezTo>
                        <a:pt x="95" y="1"/>
                        <a:pt x="1" y="64"/>
                        <a:pt x="1" y="190"/>
                      </a:cubicBezTo>
                      <a:lnTo>
                        <a:pt x="1" y="631"/>
                      </a:lnTo>
                      <a:cubicBezTo>
                        <a:pt x="1" y="757"/>
                        <a:pt x="127" y="820"/>
                        <a:pt x="221" y="820"/>
                      </a:cubicBezTo>
                      <a:lnTo>
                        <a:pt x="631" y="820"/>
                      </a:lnTo>
                      <a:cubicBezTo>
                        <a:pt x="757" y="820"/>
                        <a:pt x="851" y="757"/>
                        <a:pt x="851" y="631"/>
                      </a:cubicBezTo>
                      <a:lnTo>
                        <a:pt x="851" y="190"/>
                      </a:lnTo>
                      <a:cubicBezTo>
                        <a:pt x="851" y="64"/>
                        <a:pt x="757" y="1"/>
                        <a:pt x="631" y="1"/>
                      </a:cubicBezTo>
                      <a:close/>
                    </a:path>
                  </a:pathLst>
                </a:custGeom>
                <a:solidFill>
                  <a:srgbClr val="073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802;p70"/>
                <p:cNvSpPr/>
                <p:nvPr/>
              </p:nvSpPr>
              <p:spPr>
                <a:xfrm>
                  <a:off x="-58891975" y="1993850"/>
                  <a:ext cx="21300" cy="2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" h="821" extrusionOk="0">
                      <a:moveTo>
                        <a:pt x="190" y="1"/>
                      </a:moveTo>
                      <a:cubicBezTo>
                        <a:pt x="95" y="1"/>
                        <a:pt x="1" y="64"/>
                        <a:pt x="1" y="190"/>
                      </a:cubicBezTo>
                      <a:lnTo>
                        <a:pt x="1" y="631"/>
                      </a:lnTo>
                      <a:cubicBezTo>
                        <a:pt x="1" y="757"/>
                        <a:pt x="127" y="820"/>
                        <a:pt x="190" y="820"/>
                      </a:cubicBezTo>
                      <a:lnTo>
                        <a:pt x="631" y="820"/>
                      </a:lnTo>
                      <a:cubicBezTo>
                        <a:pt x="757" y="820"/>
                        <a:pt x="851" y="757"/>
                        <a:pt x="851" y="631"/>
                      </a:cubicBezTo>
                      <a:lnTo>
                        <a:pt x="851" y="190"/>
                      </a:lnTo>
                      <a:cubicBezTo>
                        <a:pt x="851" y="64"/>
                        <a:pt x="757" y="1"/>
                        <a:pt x="631" y="1"/>
                      </a:cubicBezTo>
                      <a:close/>
                    </a:path>
                  </a:pathLst>
                </a:custGeom>
                <a:solidFill>
                  <a:srgbClr val="073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803;p70"/>
                <p:cNvSpPr/>
                <p:nvPr/>
              </p:nvSpPr>
              <p:spPr>
                <a:xfrm>
                  <a:off x="-59015625" y="2034825"/>
                  <a:ext cx="20500" cy="2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851" extrusionOk="0">
                      <a:moveTo>
                        <a:pt x="189" y="0"/>
                      </a:moveTo>
                      <a:cubicBezTo>
                        <a:pt x="63" y="0"/>
                        <a:pt x="0" y="95"/>
                        <a:pt x="0" y="221"/>
                      </a:cubicBezTo>
                      <a:lnTo>
                        <a:pt x="0" y="630"/>
                      </a:lnTo>
                      <a:cubicBezTo>
                        <a:pt x="0" y="756"/>
                        <a:pt x="95" y="851"/>
                        <a:pt x="189" y="851"/>
                      </a:cubicBezTo>
                      <a:lnTo>
                        <a:pt x="630" y="851"/>
                      </a:lnTo>
                      <a:cubicBezTo>
                        <a:pt x="725" y="851"/>
                        <a:pt x="820" y="756"/>
                        <a:pt x="820" y="630"/>
                      </a:cubicBezTo>
                      <a:lnTo>
                        <a:pt x="820" y="221"/>
                      </a:lnTo>
                      <a:cubicBezTo>
                        <a:pt x="820" y="95"/>
                        <a:pt x="725" y="0"/>
                        <a:pt x="630" y="0"/>
                      </a:cubicBezTo>
                      <a:close/>
                    </a:path>
                  </a:pathLst>
                </a:custGeom>
                <a:solidFill>
                  <a:srgbClr val="073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804;p70"/>
                <p:cNvSpPr/>
                <p:nvPr/>
              </p:nvSpPr>
              <p:spPr>
                <a:xfrm>
                  <a:off x="-58954200" y="2034825"/>
                  <a:ext cx="21300" cy="2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" h="851" extrusionOk="0">
                      <a:moveTo>
                        <a:pt x="221" y="0"/>
                      </a:moveTo>
                      <a:cubicBezTo>
                        <a:pt x="95" y="0"/>
                        <a:pt x="1" y="95"/>
                        <a:pt x="1" y="221"/>
                      </a:cubicBezTo>
                      <a:lnTo>
                        <a:pt x="1" y="630"/>
                      </a:lnTo>
                      <a:cubicBezTo>
                        <a:pt x="1" y="756"/>
                        <a:pt x="127" y="851"/>
                        <a:pt x="221" y="851"/>
                      </a:cubicBezTo>
                      <a:lnTo>
                        <a:pt x="631" y="851"/>
                      </a:lnTo>
                      <a:cubicBezTo>
                        <a:pt x="757" y="851"/>
                        <a:pt x="851" y="756"/>
                        <a:pt x="851" y="630"/>
                      </a:cubicBezTo>
                      <a:lnTo>
                        <a:pt x="851" y="221"/>
                      </a:lnTo>
                      <a:cubicBezTo>
                        <a:pt x="851" y="95"/>
                        <a:pt x="757" y="0"/>
                        <a:pt x="631" y="0"/>
                      </a:cubicBezTo>
                      <a:close/>
                    </a:path>
                  </a:pathLst>
                </a:custGeom>
                <a:solidFill>
                  <a:srgbClr val="073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805;p70"/>
                <p:cNvSpPr/>
                <p:nvPr/>
              </p:nvSpPr>
              <p:spPr>
                <a:xfrm>
                  <a:off x="-58891975" y="2034825"/>
                  <a:ext cx="21300" cy="2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" h="851" extrusionOk="0">
                      <a:moveTo>
                        <a:pt x="190" y="0"/>
                      </a:moveTo>
                      <a:cubicBezTo>
                        <a:pt x="95" y="0"/>
                        <a:pt x="1" y="95"/>
                        <a:pt x="1" y="221"/>
                      </a:cubicBezTo>
                      <a:lnTo>
                        <a:pt x="1" y="630"/>
                      </a:lnTo>
                      <a:cubicBezTo>
                        <a:pt x="1" y="756"/>
                        <a:pt x="127" y="851"/>
                        <a:pt x="190" y="851"/>
                      </a:cubicBezTo>
                      <a:lnTo>
                        <a:pt x="631" y="851"/>
                      </a:lnTo>
                      <a:cubicBezTo>
                        <a:pt x="757" y="851"/>
                        <a:pt x="851" y="756"/>
                        <a:pt x="851" y="630"/>
                      </a:cubicBezTo>
                      <a:lnTo>
                        <a:pt x="851" y="221"/>
                      </a:lnTo>
                      <a:cubicBezTo>
                        <a:pt x="851" y="95"/>
                        <a:pt x="757" y="0"/>
                        <a:pt x="631" y="0"/>
                      </a:cubicBezTo>
                      <a:close/>
                    </a:path>
                  </a:pathLst>
                </a:custGeom>
                <a:solidFill>
                  <a:srgbClr val="073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806;p70"/>
                <p:cNvSpPr/>
                <p:nvPr/>
              </p:nvSpPr>
              <p:spPr>
                <a:xfrm>
                  <a:off x="-59015625" y="2076550"/>
                  <a:ext cx="20500" cy="2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821" extrusionOk="0">
                      <a:moveTo>
                        <a:pt x="189" y="1"/>
                      </a:moveTo>
                      <a:cubicBezTo>
                        <a:pt x="63" y="1"/>
                        <a:pt x="0" y="64"/>
                        <a:pt x="0" y="190"/>
                      </a:cubicBezTo>
                      <a:lnTo>
                        <a:pt x="0" y="631"/>
                      </a:lnTo>
                      <a:cubicBezTo>
                        <a:pt x="0" y="757"/>
                        <a:pt x="95" y="820"/>
                        <a:pt x="189" y="820"/>
                      </a:cubicBezTo>
                      <a:lnTo>
                        <a:pt x="630" y="820"/>
                      </a:lnTo>
                      <a:cubicBezTo>
                        <a:pt x="725" y="820"/>
                        <a:pt x="820" y="757"/>
                        <a:pt x="820" y="631"/>
                      </a:cubicBezTo>
                      <a:lnTo>
                        <a:pt x="820" y="190"/>
                      </a:lnTo>
                      <a:cubicBezTo>
                        <a:pt x="820" y="64"/>
                        <a:pt x="725" y="1"/>
                        <a:pt x="630" y="1"/>
                      </a:cubicBezTo>
                      <a:close/>
                    </a:path>
                  </a:pathLst>
                </a:custGeom>
                <a:solidFill>
                  <a:srgbClr val="073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807;p70"/>
                <p:cNvSpPr/>
                <p:nvPr/>
              </p:nvSpPr>
              <p:spPr>
                <a:xfrm>
                  <a:off x="-58954200" y="2076550"/>
                  <a:ext cx="21300" cy="2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" h="821" extrusionOk="0">
                      <a:moveTo>
                        <a:pt x="221" y="1"/>
                      </a:moveTo>
                      <a:cubicBezTo>
                        <a:pt x="95" y="1"/>
                        <a:pt x="1" y="64"/>
                        <a:pt x="1" y="190"/>
                      </a:cubicBezTo>
                      <a:lnTo>
                        <a:pt x="1" y="631"/>
                      </a:lnTo>
                      <a:cubicBezTo>
                        <a:pt x="1" y="757"/>
                        <a:pt x="127" y="820"/>
                        <a:pt x="221" y="820"/>
                      </a:cubicBezTo>
                      <a:lnTo>
                        <a:pt x="631" y="820"/>
                      </a:lnTo>
                      <a:cubicBezTo>
                        <a:pt x="757" y="820"/>
                        <a:pt x="851" y="757"/>
                        <a:pt x="851" y="631"/>
                      </a:cubicBezTo>
                      <a:lnTo>
                        <a:pt x="851" y="190"/>
                      </a:lnTo>
                      <a:cubicBezTo>
                        <a:pt x="851" y="64"/>
                        <a:pt x="757" y="1"/>
                        <a:pt x="631" y="1"/>
                      </a:cubicBezTo>
                      <a:close/>
                    </a:path>
                  </a:pathLst>
                </a:custGeom>
                <a:solidFill>
                  <a:srgbClr val="073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808;p70"/>
                <p:cNvSpPr/>
                <p:nvPr/>
              </p:nvSpPr>
              <p:spPr>
                <a:xfrm>
                  <a:off x="-58891975" y="2076550"/>
                  <a:ext cx="21300" cy="2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" h="821" extrusionOk="0">
                      <a:moveTo>
                        <a:pt x="190" y="1"/>
                      </a:moveTo>
                      <a:cubicBezTo>
                        <a:pt x="95" y="1"/>
                        <a:pt x="1" y="64"/>
                        <a:pt x="1" y="190"/>
                      </a:cubicBezTo>
                      <a:lnTo>
                        <a:pt x="1" y="631"/>
                      </a:lnTo>
                      <a:cubicBezTo>
                        <a:pt x="1" y="757"/>
                        <a:pt x="127" y="820"/>
                        <a:pt x="190" y="820"/>
                      </a:cubicBezTo>
                      <a:lnTo>
                        <a:pt x="631" y="820"/>
                      </a:lnTo>
                      <a:cubicBezTo>
                        <a:pt x="757" y="820"/>
                        <a:pt x="851" y="757"/>
                        <a:pt x="851" y="631"/>
                      </a:cubicBezTo>
                      <a:lnTo>
                        <a:pt x="851" y="190"/>
                      </a:lnTo>
                      <a:cubicBezTo>
                        <a:pt x="851" y="64"/>
                        <a:pt x="757" y="1"/>
                        <a:pt x="631" y="1"/>
                      </a:cubicBezTo>
                      <a:close/>
                    </a:path>
                  </a:pathLst>
                </a:custGeom>
                <a:solidFill>
                  <a:srgbClr val="073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9;p70"/>
                <p:cNvSpPr/>
                <p:nvPr/>
              </p:nvSpPr>
              <p:spPr>
                <a:xfrm>
                  <a:off x="-59100700" y="1911950"/>
                  <a:ext cx="315875" cy="31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5" h="12760" extrusionOk="0">
                      <a:moveTo>
                        <a:pt x="9169" y="788"/>
                      </a:moveTo>
                      <a:lnTo>
                        <a:pt x="9169" y="1607"/>
                      </a:lnTo>
                      <a:lnTo>
                        <a:pt x="3403" y="1607"/>
                      </a:lnTo>
                      <a:lnTo>
                        <a:pt x="3403" y="788"/>
                      </a:lnTo>
                      <a:close/>
                      <a:moveTo>
                        <a:pt x="1734" y="9074"/>
                      </a:moveTo>
                      <a:lnTo>
                        <a:pt x="1734" y="11815"/>
                      </a:lnTo>
                      <a:lnTo>
                        <a:pt x="788" y="11815"/>
                      </a:lnTo>
                      <a:lnTo>
                        <a:pt x="788" y="9074"/>
                      </a:lnTo>
                      <a:close/>
                      <a:moveTo>
                        <a:pt x="5861" y="9074"/>
                      </a:moveTo>
                      <a:lnTo>
                        <a:pt x="5861" y="11815"/>
                      </a:lnTo>
                      <a:lnTo>
                        <a:pt x="4223" y="11815"/>
                      </a:lnTo>
                      <a:lnTo>
                        <a:pt x="4223" y="9074"/>
                      </a:lnTo>
                      <a:close/>
                      <a:moveTo>
                        <a:pt x="8350" y="9074"/>
                      </a:moveTo>
                      <a:lnTo>
                        <a:pt x="8350" y="11815"/>
                      </a:lnTo>
                      <a:lnTo>
                        <a:pt x="6711" y="11815"/>
                      </a:lnTo>
                      <a:lnTo>
                        <a:pt x="6711" y="9074"/>
                      </a:lnTo>
                      <a:close/>
                      <a:moveTo>
                        <a:pt x="10051" y="2458"/>
                      </a:moveTo>
                      <a:lnTo>
                        <a:pt x="10051" y="11815"/>
                      </a:lnTo>
                      <a:lnTo>
                        <a:pt x="9169" y="11815"/>
                      </a:lnTo>
                      <a:lnTo>
                        <a:pt x="9169" y="8664"/>
                      </a:lnTo>
                      <a:cubicBezTo>
                        <a:pt x="9169" y="8444"/>
                        <a:pt x="8980" y="8223"/>
                        <a:pt x="8791" y="8223"/>
                      </a:cubicBezTo>
                      <a:lnTo>
                        <a:pt x="3813" y="8223"/>
                      </a:lnTo>
                      <a:cubicBezTo>
                        <a:pt x="3592" y="8223"/>
                        <a:pt x="3435" y="8444"/>
                        <a:pt x="3435" y="8664"/>
                      </a:cubicBezTo>
                      <a:lnTo>
                        <a:pt x="3435" y="11815"/>
                      </a:lnTo>
                      <a:lnTo>
                        <a:pt x="2616" y="11815"/>
                      </a:lnTo>
                      <a:lnTo>
                        <a:pt x="2616" y="2458"/>
                      </a:lnTo>
                      <a:close/>
                      <a:moveTo>
                        <a:pt x="11815" y="9074"/>
                      </a:moveTo>
                      <a:lnTo>
                        <a:pt x="11815" y="11815"/>
                      </a:lnTo>
                      <a:lnTo>
                        <a:pt x="10839" y="11815"/>
                      </a:lnTo>
                      <a:lnTo>
                        <a:pt x="10839" y="9074"/>
                      </a:lnTo>
                      <a:close/>
                      <a:moveTo>
                        <a:pt x="2994" y="0"/>
                      </a:moveTo>
                      <a:cubicBezTo>
                        <a:pt x="2773" y="0"/>
                        <a:pt x="2616" y="190"/>
                        <a:pt x="2616" y="410"/>
                      </a:cubicBezTo>
                      <a:lnTo>
                        <a:pt x="2616" y="1670"/>
                      </a:lnTo>
                      <a:lnTo>
                        <a:pt x="2206" y="1670"/>
                      </a:lnTo>
                      <a:cubicBezTo>
                        <a:pt x="1986" y="1670"/>
                        <a:pt x="1765" y="1859"/>
                        <a:pt x="1765" y="2080"/>
                      </a:cubicBezTo>
                      <a:lnTo>
                        <a:pt x="1765" y="8318"/>
                      </a:lnTo>
                      <a:lnTo>
                        <a:pt x="410" y="8318"/>
                      </a:lnTo>
                      <a:cubicBezTo>
                        <a:pt x="158" y="8318"/>
                        <a:pt x="1" y="8507"/>
                        <a:pt x="1" y="8727"/>
                      </a:cubicBezTo>
                      <a:lnTo>
                        <a:pt x="1" y="12319"/>
                      </a:lnTo>
                      <a:cubicBezTo>
                        <a:pt x="1" y="12571"/>
                        <a:pt x="190" y="12760"/>
                        <a:pt x="410" y="12760"/>
                      </a:cubicBezTo>
                      <a:lnTo>
                        <a:pt x="12256" y="12760"/>
                      </a:lnTo>
                      <a:cubicBezTo>
                        <a:pt x="12477" y="12760"/>
                        <a:pt x="12634" y="12571"/>
                        <a:pt x="12634" y="12319"/>
                      </a:cubicBezTo>
                      <a:lnTo>
                        <a:pt x="12634" y="8664"/>
                      </a:lnTo>
                      <a:cubicBezTo>
                        <a:pt x="12634" y="8444"/>
                        <a:pt x="12445" y="8223"/>
                        <a:pt x="12225" y="8223"/>
                      </a:cubicBezTo>
                      <a:lnTo>
                        <a:pt x="10839" y="8223"/>
                      </a:lnTo>
                      <a:lnTo>
                        <a:pt x="10839" y="2017"/>
                      </a:lnTo>
                      <a:cubicBezTo>
                        <a:pt x="10839" y="1765"/>
                        <a:pt x="10650" y="1576"/>
                        <a:pt x="10429" y="1576"/>
                      </a:cubicBezTo>
                      <a:lnTo>
                        <a:pt x="10019" y="1576"/>
                      </a:lnTo>
                      <a:lnTo>
                        <a:pt x="10019" y="410"/>
                      </a:lnTo>
                      <a:cubicBezTo>
                        <a:pt x="10019" y="158"/>
                        <a:pt x="9799" y="0"/>
                        <a:pt x="9610" y="0"/>
                      </a:cubicBezTo>
                      <a:close/>
                    </a:path>
                  </a:pathLst>
                </a:custGeom>
                <a:solidFill>
                  <a:srgbClr val="073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cxnSp>
          <p:nvCxnSpPr>
            <p:cNvPr id="86" name="Google Shape;976;p77"/>
            <p:cNvCxnSpPr/>
            <p:nvPr/>
          </p:nvCxnSpPr>
          <p:spPr>
            <a:xfrm>
              <a:off x="899592" y="1508146"/>
              <a:ext cx="341806" cy="0"/>
            </a:xfrm>
            <a:prstGeom prst="straightConnector1">
              <a:avLst/>
            </a:prstGeom>
            <a:noFill/>
            <a:ln w="19050" cap="flat" cmpd="sng">
              <a:solidFill>
                <a:srgbClr val="073763"/>
              </a:solidFill>
              <a:prstDash val="solid"/>
              <a:round/>
              <a:headEnd type="none" w="med" len="med"/>
              <a:tailEnd type="oval" w="med" len="med"/>
            </a:ln>
            <a:effectLst>
              <a:outerShdw blurRad="357188" dist="19050" dir="5400000" algn="bl" rotWithShape="0">
                <a:srgbClr val="000000">
                  <a:alpha val="73000"/>
                </a:srgbClr>
              </a:outerShdw>
            </a:effectLst>
          </p:spPr>
        </p:cxnSp>
      </p:grpSp>
      <p:grpSp>
        <p:nvGrpSpPr>
          <p:cNvPr id="15" name="Группа 14"/>
          <p:cNvGrpSpPr/>
          <p:nvPr/>
        </p:nvGrpSpPr>
        <p:grpSpPr>
          <a:xfrm>
            <a:off x="1029854" y="3075806"/>
            <a:ext cx="648072" cy="357120"/>
            <a:chOff x="899592" y="1770545"/>
            <a:chExt cx="792088" cy="45028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241398" y="1770545"/>
              <a:ext cx="450282" cy="450282"/>
              <a:chOff x="1241398" y="1770545"/>
              <a:chExt cx="450282" cy="450282"/>
            </a:xfrm>
          </p:grpSpPr>
          <p:sp>
            <p:nvSpPr>
              <p:cNvPr id="89" name="Google Shape;792;p70"/>
              <p:cNvSpPr/>
              <p:nvPr/>
            </p:nvSpPr>
            <p:spPr>
              <a:xfrm>
                <a:off x="1241398" y="1770545"/>
                <a:ext cx="450282" cy="450282"/>
              </a:xfrm>
              <a:prstGeom prst="rect">
                <a:avLst/>
              </a:prstGeom>
              <a:solidFill>
                <a:srgbClr val="69A8AF">
                  <a:alpha val="59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" name="Google Shape;914;p74"/>
              <p:cNvSpPr/>
              <p:nvPr/>
            </p:nvSpPr>
            <p:spPr>
              <a:xfrm>
                <a:off x="1308034" y="1828226"/>
                <a:ext cx="336724" cy="334919"/>
              </a:xfrm>
              <a:custGeom>
                <a:avLst/>
                <a:gdLst/>
                <a:ahLst/>
                <a:cxnLst/>
                <a:rect l="l" t="t" r="r" b="b"/>
                <a:pathLst>
                  <a:path w="11752" h="11689" extrusionOk="0">
                    <a:moveTo>
                      <a:pt x="5860" y="662"/>
                    </a:moveTo>
                    <a:cubicBezTo>
                      <a:pt x="6427" y="662"/>
                      <a:pt x="6900" y="1135"/>
                      <a:pt x="6900" y="1670"/>
                    </a:cubicBezTo>
                    <a:cubicBezTo>
                      <a:pt x="6900" y="2238"/>
                      <a:pt x="6427" y="2710"/>
                      <a:pt x="5860" y="2710"/>
                    </a:cubicBezTo>
                    <a:cubicBezTo>
                      <a:pt x="5293" y="2710"/>
                      <a:pt x="4821" y="2238"/>
                      <a:pt x="4821" y="1670"/>
                    </a:cubicBezTo>
                    <a:cubicBezTo>
                      <a:pt x="4821" y="1135"/>
                      <a:pt x="5293" y="662"/>
                      <a:pt x="5860" y="662"/>
                    </a:cubicBezTo>
                    <a:close/>
                    <a:moveTo>
                      <a:pt x="5860" y="3372"/>
                    </a:moveTo>
                    <a:cubicBezTo>
                      <a:pt x="7058" y="3403"/>
                      <a:pt x="8034" y="4317"/>
                      <a:pt x="8223" y="5451"/>
                    </a:cubicBezTo>
                    <a:lnTo>
                      <a:pt x="3466" y="5451"/>
                    </a:lnTo>
                    <a:cubicBezTo>
                      <a:pt x="3624" y="4285"/>
                      <a:pt x="4663" y="3372"/>
                      <a:pt x="5860" y="3372"/>
                    </a:cubicBezTo>
                    <a:close/>
                    <a:moveTo>
                      <a:pt x="9420" y="7562"/>
                    </a:moveTo>
                    <a:cubicBezTo>
                      <a:pt x="9956" y="7562"/>
                      <a:pt x="10429" y="7814"/>
                      <a:pt x="10744" y="8223"/>
                    </a:cubicBezTo>
                    <a:lnTo>
                      <a:pt x="10082" y="8223"/>
                    </a:lnTo>
                    <a:cubicBezTo>
                      <a:pt x="9546" y="8223"/>
                      <a:pt x="9074" y="8696"/>
                      <a:pt x="9074" y="9232"/>
                    </a:cubicBezTo>
                    <a:cubicBezTo>
                      <a:pt x="9074" y="9799"/>
                      <a:pt x="9546" y="10271"/>
                      <a:pt x="10082" y="10271"/>
                    </a:cubicBezTo>
                    <a:lnTo>
                      <a:pt x="10744" y="10271"/>
                    </a:lnTo>
                    <a:cubicBezTo>
                      <a:pt x="10429" y="10712"/>
                      <a:pt x="9925" y="10933"/>
                      <a:pt x="9420" y="10933"/>
                    </a:cubicBezTo>
                    <a:cubicBezTo>
                      <a:pt x="8696" y="10933"/>
                      <a:pt x="8034" y="10460"/>
                      <a:pt x="7814" y="9799"/>
                    </a:cubicBezTo>
                    <a:cubicBezTo>
                      <a:pt x="7751" y="9673"/>
                      <a:pt x="7593" y="9547"/>
                      <a:pt x="7499" y="9547"/>
                    </a:cubicBezTo>
                    <a:lnTo>
                      <a:pt x="4222" y="9547"/>
                    </a:lnTo>
                    <a:cubicBezTo>
                      <a:pt x="4065" y="9547"/>
                      <a:pt x="3939" y="9641"/>
                      <a:pt x="3907" y="9799"/>
                    </a:cubicBezTo>
                    <a:cubicBezTo>
                      <a:pt x="3655" y="10460"/>
                      <a:pt x="2993" y="10933"/>
                      <a:pt x="2300" y="10933"/>
                    </a:cubicBezTo>
                    <a:cubicBezTo>
                      <a:pt x="1733" y="10933"/>
                      <a:pt x="1261" y="10649"/>
                      <a:pt x="914" y="10271"/>
                    </a:cubicBezTo>
                    <a:lnTo>
                      <a:pt x="1576" y="10271"/>
                    </a:lnTo>
                    <a:cubicBezTo>
                      <a:pt x="2143" y="10271"/>
                      <a:pt x="2615" y="9799"/>
                      <a:pt x="2615" y="9232"/>
                    </a:cubicBezTo>
                    <a:cubicBezTo>
                      <a:pt x="2615" y="8696"/>
                      <a:pt x="2143" y="8223"/>
                      <a:pt x="1576" y="8223"/>
                    </a:cubicBezTo>
                    <a:lnTo>
                      <a:pt x="914" y="8223"/>
                    </a:lnTo>
                    <a:cubicBezTo>
                      <a:pt x="1229" y="7782"/>
                      <a:pt x="1733" y="7562"/>
                      <a:pt x="2300" y="7562"/>
                    </a:cubicBezTo>
                    <a:cubicBezTo>
                      <a:pt x="2993" y="7562"/>
                      <a:pt x="3655" y="8034"/>
                      <a:pt x="3907" y="8696"/>
                    </a:cubicBezTo>
                    <a:cubicBezTo>
                      <a:pt x="3939" y="8822"/>
                      <a:pt x="4096" y="8917"/>
                      <a:pt x="4222" y="8917"/>
                    </a:cubicBezTo>
                    <a:lnTo>
                      <a:pt x="7499" y="8917"/>
                    </a:lnTo>
                    <a:cubicBezTo>
                      <a:pt x="7656" y="8917"/>
                      <a:pt x="7751" y="8854"/>
                      <a:pt x="7814" y="8696"/>
                    </a:cubicBezTo>
                    <a:cubicBezTo>
                      <a:pt x="8034" y="8034"/>
                      <a:pt x="8727" y="7562"/>
                      <a:pt x="9420" y="7562"/>
                    </a:cubicBezTo>
                    <a:close/>
                    <a:moveTo>
                      <a:pt x="5860" y="1"/>
                    </a:moveTo>
                    <a:cubicBezTo>
                      <a:pt x="4915" y="1"/>
                      <a:pt x="4128" y="725"/>
                      <a:pt x="4128" y="1670"/>
                    </a:cubicBezTo>
                    <a:cubicBezTo>
                      <a:pt x="4128" y="2143"/>
                      <a:pt x="4348" y="2584"/>
                      <a:pt x="4663" y="2899"/>
                    </a:cubicBezTo>
                    <a:lnTo>
                      <a:pt x="4695" y="2931"/>
                    </a:lnTo>
                    <a:cubicBezTo>
                      <a:pt x="3592" y="3372"/>
                      <a:pt x="2773" y="4474"/>
                      <a:pt x="2773" y="5829"/>
                    </a:cubicBezTo>
                    <a:cubicBezTo>
                      <a:pt x="2773" y="6018"/>
                      <a:pt x="2930" y="6176"/>
                      <a:pt x="3119" y="6176"/>
                    </a:cubicBezTo>
                    <a:lnTo>
                      <a:pt x="5514" y="6176"/>
                    </a:lnTo>
                    <a:lnTo>
                      <a:pt x="5514" y="8255"/>
                    </a:lnTo>
                    <a:lnTo>
                      <a:pt x="4443" y="8255"/>
                    </a:lnTo>
                    <a:cubicBezTo>
                      <a:pt x="4065" y="7436"/>
                      <a:pt x="3245" y="6869"/>
                      <a:pt x="2300" y="6869"/>
                    </a:cubicBezTo>
                    <a:cubicBezTo>
                      <a:pt x="1261" y="6869"/>
                      <a:pt x="410" y="7499"/>
                      <a:pt x="32" y="8444"/>
                    </a:cubicBezTo>
                    <a:cubicBezTo>
                      <a:pt x="0" y="8570"/>
                      <a:pt x="0" y="8696"/>
                      <a:pt x="95" y="8759"/>
                    </a:cubicBezTo>
                    <a:cubicBezTo>
                      <a:pt x="158" y="8854"/>
                      <a:pt x="253" y="8917"/>
                      <a:pt x="347" y="8917"/>
                    </a:cubicBezTo>
                    <a:lnTo>
                      <a:pt x="1607" y="8917"/>
                    </a:lnTo>
                    <a:cubicBezTo>
                      <a:pt x="1828" y="8917"/>
                      <a:pt x="1985" y="9074"/>
                      <a:pt x="1985" y="9295"/>
                    </a:cubicBezTo>
                    <a:cubicBezTo>
                      <a:pt x="1985" y="9484"/>
                      <a:pt x="1828" y="9641"/>
                      <a:pt x="1607" y="9641"/>
                    </a:cubicBezTo>
                    <a:lnTo>
                      <a:pt x="347" y="9641"/>
                    </a:lnTo>
                    <a:cubicBezTo>
                      <a:pt x="253" y="9641"/>
                      <a:pt x="158" y="9673"/>
                      <a:pt x="95" y="9799"/>
                    </a:cubicBezTo>
                    <a:cubicBezTo>
                      <a:pt x="0" y="9862"/>
                      <a:pt x="0" y="9988"/>
                      <a:pt x="32" y="10114"/>
                    </a:cubicBezTo>
                    <a:cubicBezTo>
                      <a:pt x="410" y="11059"/>
                      <a:pt x="1292" y="11689"/>
                      <a:pt x="2300" y="11689"/>
                    </a:cubicBezTo>
                    <a:cubicBezTo>
                      <a:pt x="3182" y="11689"/>
                      <a:pt x="4065" y="11122"/>
                      <a:pt x="4443" y="10303"/>
                    </a:cubicBezTo>
                    <a:lnTo>
                      <a:pt x="7278" y="10303"/>
                    </a:lnTo>
                    <a:cubicBezTo>
                      <a:pt x="7688" y="11122"/>
                      <a:pt x="8507" y="11689"/>
                      <a:pt x="9452" y="11689"/>
                    </a:cubicBezTo>
                    <a:cubicBezTo>
                      <a:pt x="10492" y="11689"/>
                      <a:pt x="11342" y="11059"/>
                      <a:pt x="11689" y="10114"/>
                    </a:cubicBezTo>
                    <a:cubicBezTo>
                      <a:pt x="11752" y="9988"/>
                      <a:pt x="11752" y="9862"/>
                      <a:pt x="11657" y="9799"/>
                    </a:cubicBezTo>
                    <a:cubicBezTo>
                      <a:pt x="11594" y="9704"/>
                      <a:pt x="11500" y="9641"/>
                      <a:pt x="11374" y="9641"/>
                    </a:cubicBezTo>
                    <a:lnTo>
                      <a:pt x="10114" y="9641"/>
                    </a:lnTo>
                    <a:cubicBezTo>
                      <a:pt x="9925" y="9641"/>
                      <a:pt x="9767" y="9484"/>
                      <a:pt x="9767" y="9295"/>
                    </a:cubicBezTo>
                    <a:cubicBezTo>
                      <a:pt x="9767" y="9074"/>
                      <a:pt x="9925" y="8917"/>
                      <a:pt x="10114" y="8917"/>
                    </a:cubicBezTo>
                    <a:lnTo>
                      <a:pt x="11374" y="8917"/>
                    </a:lnTo>
                    <a:cubicBezTo>
                      <a:pt x="11500" y="8917"/>
                      <a:pt x="11594" y="8885"/>
                      <a:pt x="11657" y="8759"/>
                    </a:cubicBezTo>
                    <a:cubicBezTo>
                      <a:pt x="11752" y="8696"/>
                      <a:pt x="11752" y="8570"/>
                      <a:pt x="11689" y="8444"/>
                    </a:cubicBezTo>
                    <a:cubicBezTo>
                      <a:pt x="11342" y="7499"/>
                      <a:pt x="10429" y="6869"/>
                      <a:pt x="9452" y="6869"/>
                    </a:cubicBezTo>
                    <a:cubicBezTo>
                      <a:pt x="8538" y="6869"/>
                      <a:pt x="7688" y="7436"/>
                      <a:pt x="7278" y="8255"/>
                    </a:cubicBezTo>
                    <a:lnTo>
                      <a:pt x="6238" y="8255"/>
                    </a:lnTo>
                    <a:lnTo>
                      <a:pt x="6238" y="6176"/>
                    </a:lnTo>
                    <a:lnTo>
                      <a:pt x="8633" y="6176"/>
                    </a:lnTo>
                    <a:cubicBezTo>
                      <a:pt x="8822" y="6176"/>
                      <a:pt x="8979" y="6018"/>
                      <a:pt x="8979" y="5829"/>
                    </a:cubicBezTo>
                    <a:cubicBezTo>
                      <a:pt x="8979" y="4506"/>
                      <a:pt x="8192" y="3403"/>
                      <a:pt x="7058" y="2931"/>
                    </a:cubicBezTo>
                    <a:cubicBezTo>
                      <a:pt x="7341" y="2616"/>
                      <a:pt x="7562" y="2175"/>
                      <a:pt x="7562" y="1670"/>
                    </a:cubicBezTo>
                    <a:cubicBezTo>
                      <a:pt x="7562" y="725"/>
                      <a:pt x="6806" y="1"/>
                      <a:pt x="5860" y="1"/>
                    </a:cubicBez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6" name="Google Shape;976;p77"/>
            <p:cNvCxnSpPr/>
            <p:nvPr/>
          </p:nvCxnSpPr>
          <p:spPr>
            <a:xfrm>
              <a:off x="899592" y="1995686"/>
              <a:ext cx="341805" cy="0"/>
            </a:xfrm>
            <a:prstGeom prst="straightConnector1">
              <a:avLst/>
            </a:prstGeom>
            <a:noFill/>
            <a:ln w="19050" cap="flat" cmpd="sng">
              <a:solidFill>
                <a:srgbClr val="073763"/>
              </a:solidFill>
              <a:prstDash val="solid"/>
              <a:round/>
              <a:headEnd type="none" w="med" len="med"/>
              <a:tailEnd type="oval" w="med" len="med"/>
            </a:ln>
            <a:effectLst>
              <a:outerShdw blurRad="357188" dist="19050" dir="5400000" algn="bl" rotWithShape="0">
                <a:srgbClr val="000000">
                  <a:alpha val="73000"/>
                </a:srgbClr>
              </a:outerShdw>
            </a:effectLst>
          </p:spPr>
        </p:cxnSp>
      </p:grpSp>
      <p:grpSp>
        <p:nvGrpSpPr>
          <p:cNvPr id="20" name="Группа 19"/>
          <p:cNvGrpSpPr/>
          <p:nvPr/>
        </p:nvGrpSpPr>
        <p:grpSpPr>
          <a:xfrm>
            <a:off x="1026619" y="3709764"/>
            <a:ext cx="648072" cy="357120"/>
            <a:chOff x="899592" y="3777652"/>
            <a:chExt cx="792088" cy="450282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241398" y="3777652"/>
              <a:ext cx="450282" cy="450282"/>
              <a:chOff x="1241398" y="2283718"/>
              <a:chExt cx="450282" cy="450282"/>
            </a:xfrm>
          </p:grpSpPr>
          <p:sp>
            <p:nvSpPr>
              <p:cNvPr id="91" name="Google Shape;792;p70"/>
              <p:cNvSpPr/>
              <p:nvPr/>
            </p:nvSpPr>
            <p:spPr>
              <a:xfrm>
                <a:off x="1241398" y="2283718"/>
                <a:ext cx="450282" cy="450282"/>
              </a:xfrm>
              <a:prstGeom prst="rect">
                <a:avLst/>
              </a:prstGeom>
              <a:solidFill>
                <a:srgbClr val="69A8AF">
                  <a:alpha val="59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" name="Google Shape;666;p67"/>
              <p:cNvSpPr/>
              <p:nvPr/>
            </p:nvSpPr>
            <p:spPr>
              <a:xfrm>
                <a:off x="1300600" y="2355726"/>
                <a:ext cx="319072" cy="314982"/>
              </a:xfrm>
              <a:custGeom>
                <a:avLst/>
                <a:gdLst/>
                <a:ahLst/>
                <a:cxnLst/>
                <a:rect l="l" t="t" r="r" b="b"/>
                <a:pathLst>
                  <a:path w="19578" h="19327" extrusionOk="0">
                    <a:moveTo>
                      <a:pt x="16109" y="2267"/>
                    </a:moveTo>
                    <a:lnTo>
                      <a:pt x="16109" y="4803"/>
                    </a:lnTo>
                    <a:lnTo>
                      <a:pt x="14977" y="3831"/>
                    </a:lnTo>
                    <a:lnTo>
                      <a:pt x="14977" y="2267"/>
                    </a:lnTo>
                    <a:close/>
                    <a:moveTo>
                      <a:pt x="9880" y="1135"/>
                    </a:moveTo>
                    <a:cubicBezTo>
                      <a:pt x="10011" y="1135"/>
                      <a:pt x="10142" y="1181"/>
                      <a:pt x="10248" y="1274"/>
                    </a:cubicBezTo>
                    <a:lnTo>
                      <a:pt x="18174" y="8067"/>
                    </a:lnTo>
                    <a:cubicBezTo>
                      <a:pt x="18413" y="8270"/>
                      <a:pt x="18440" y="8626"/>
                      <a:pt x="18238" y="8864"/>
                    </a:cubicBezTo>
                    <a:lnTo>
                      <a:pt x="18238" y="8861"/>
                    </a:lnTo>
                    <a:cubicBezTo>
                      <a:pt x="18129" y="8988"/>
                      <a:pt x="17972" y="9061"/>
                      <a:pt x="17809" y="9061"/>
                    </a:cubicBezTo>
                    <a:cubicBezTo>
                      <a:pt x="17673" y="9061"/>
                      <a:pt x="17540" y="9012"/>
                      <a:pt x="17440" y="8925"/>
                    </a:cubicBezTo>
                    <a:lnTo>
                      <a:pt x="10251" y="2762"/>
                    </a:lnTo>
                    <a:cubicBezTo>
                      <a:pt x="10145" y="2672"/>
                      <a:pt x="10014" y="2626"/>
                      <a:pt x="9883" y="2626"/>
                    </a:cubicBezTo>
                    <a:cubicBezTo>
                      <a:pt x="9751" y="2626"/>
                      <a:pt x="9620" y="2672"/>
                      <a:pt x="9514" y="2762"/>
                    </a:cubicBezTo>
                    <a:lnTo>
                      <a:pt x="2687" y="8553"/>
                    </a:lnTo>
                    <a:cubicBezTo>
                      <a:pt x="2657" y="8575"/>
                      <a:pt x="2633" y="8596"/>
                      <a:pt x="2609" y="8623"/>
                    </a:cubicBezTo>
                    <a:lnTo>
                      <a:pt x="2250" y="8925"/>
                    </a:lnTo>
                    <a:cubicBezTo>
                      <a:pt x="2142" y="9016"/>
                      <a:pt x="2012" y="9060"/>
                      <a:pt x="1882" y="9060"/>
                    </a:cubicBezTo>
                    <a:cubicBezTo>
                      <a:pt x="1723" y="9060"/>
                      <a:pt x="1565" y="8994"/>
                      <a:pt x="1452" y="8864"/>
                    </a:cubicBezTo>
                    <a:cubicBezTo>
                      <a:pt x="1250" y="8629"/>
                      <a:pt x="1274" y="8273"/>
                      <a:pt x="1510" y="8067"/>
                    </a:cubicBezTo>
                    <a:lnTo>
                      <a:pt x="9511" y="1274"/>
                    </a:lnTo>
                    <a:cubicBezTo>
                      <a:pt x="9617" y="1181"/>
                      <a:pt x="9748" y="1135"/>
                      <a:pt x="9880" y="1135"/>
                    </a:cubicBezTo>
                    <a:close/>
                    <a:moveTo>
                      <a:pt x="12147" y="13665"/>
                    </a:moveTo>
                    <a:lnTo>
                      <a:pt x="12147" y="18195"/>
                    </a:lnTo>
                    <a:lnTo>
                      <a:pt x="7543" y="18195"/>
                    </a:lnTo>
                    <a:lnTo>
                      <a:pt x="7543" y="13665"/>
                    </a:lnTo>
                    <a:close/>
                    <a:moveTo>
                      <a:pt x="9883" y="3937"/>
                    </a:moveTo>
                    <a:lnTo>
                      <a:pt x="16109" y="9275"/>
                    </a:lnTo>
                    <a:lnTo>
                      <a:pt x="16109" y="18195"/>
                    </a:lnTo>
                    <a:lnTo>
                      <a:pt x="13280" y="18195"/>
                    </a:lnTo>
                    <a:lnTo>
                      <a:pt x="13280" y="13101"/>
                    </a:lnTo>
                    <a:cubicBezTo>
                      <a:pt x="13280" y="12787"/>
                      <a:pt x="13026" y="12533"/>
                      <a:pt x="12712" y="12533"/>
                    </a:cubicBezTo>
                    <a:lnTo>
                      <a:pt x="6975" y="12533"/>
                    </a:lnTo>
                    <a:cubicBezTo>
                      <a:pt x="6661" y="12533"/>
                      <a:pt x="6410" y="12787"/>
                      <a:pt x="6410" y="13101"/>
                    </a:cubicBezTo>
                    <a:lnTo>
                      <a:pt x="6410" y="18195"/>
                    </a:lnTo>
                    <a:lnTo>
                      <a:pt x="3578" y="18195"/>
                    </a:lnTo>
                    <a:lnTo>
                      <a:pt x="3578" y="9281"/>
                    </a:lnTo>
                    <a:lnTo>
                      <a:pt x="9883" y="3937"/>
                    </a:lnTo>
                    <a:close/>
                    <a:moveTo>
                      <a:pt x="9883" y="0"/>
                    </a:moveTo>
                    <a:cubicBezTo>
                      <a:pt x="9489" y="0"/>
                      <a:pt x="9095" y="137"/>
                      <a:pt x="8778" y="410"/>
                    </a:cubicBezTo>
                    <a:lnTo>
                      <a:pt x="773" y="7204"/>
                    </a:lnTo>
                    <a:cubicBezTo>
                      <a:pt x="154" y="7738"/>
                      <a:pt x="0" y="8635"/>
                      <a:pt x="411" y="9345"/>
                    </a:cubicBezTo>
                    <a:cubicBezTo>
                      <a:pt x="720" y="9881"/>
                      <a:pt x="1289" y="10193"/>
                      <a:pt x="1882" y="10193"/>
                    </a:cubicBezTo>
                    <a:cubicBezTo>
                      <a:pt x="2070" y="10193"/>
                      <a:pt x="2261" y="10162"/>
                      <a:pt x="2446" y="10096"/>
                    </a:cubicBezTo>
                    <a:lnTo>
                      <a:pt x="2446" y="18762"/>
                    </a:lnTo>
                    <a:cubicBezTo>
                      <a:pt x="2446" y="19073"/>
                      <a:pt x="2699" y="19327"/>
                      <a:pt x="3010" y="19327"/>
                    </a:cubicBezTo>
                    <a:lnTo>
                      <a:pt x="16673" y="19327"/>
                    </a:lnTo>
                    <a:cubicBezTo>
                      <a:pt x="16987" y="19327"/>
                      <a:pt x="17241" y="19073"/>
                      <a:pt x="17241" y="18762"/>
                    </a:cubicBezTo>
                    <a:lnTo>
                      <a:pt x="17241" y="10096"/>
                    </a:lnTo>
                    <a:cubicBezTo>
                      <a:pt x="17431" y="10163"/>
                      <a:pt x="17623" y="10195"/>
                      <a:pt x="17809" y="10195"/>
                    </a:cubicBezTo>
                    <a:cubicBezTo>
                      <a:pt x="18756" y="10195"/>
                      <a:pt x="19578" y="9388"/>
                      <a:pt x="19500" y="8363"/>
                    </a:cubicBezTo>
                    <a:cubicBezTo>
                      <a:pt x="19466" y="7913"/>
                      <a:pt x="19255" y="7497"/>
                      <a:pt x="18914" y="7204"/>
                    </a:cubicBezTo>
                    <a:lnTo>
                      <a:pt x="17241" y="5770"/>
                    </a:lnTo>
                    <a:lnTo>
                      <a:pt x="17241" y="1702"/>
                    </a:lnTo>
                    <a:cubicBezTo>
                      <a:pt x="17241" y="1388"/>
                      <a:pt x="16987" y="1135"/>
                      <a:pt x="16676" y="1135"/>
                    </a:cubicBezTo>
                    <a:lnTo>
                      <a:pt x="14412" y="1135"/>
                    </a:lnTo>
                    <a:cubicBezTo>
                      <a:pt x="14098" y="1135"/>
                      <a:pt x="13844" y="1388"/>
                      <a:pt x="13844" y="1702"/>
                    </a:cubicBezTo>
                    <a:lnTo>
                      <a:pt x="13844" y="2862"/>
                    </a:lnTo>
                    <a:lnTo>
                      <a:pt x="10988" y="410"/>
                    </a:lnTo>
                    <a:cubicBezTo>
                      <a:pt x="10671" y="137"/>
                      <a:pt x="10277" y="0"/>
                      <a:pt x="9883" y="0"/>
                    </a:cubicBez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073763"/>
                  </a:solidFill>
                </a:endParaRPr>
              </a:p>
            </p:txBody>
          </p:sp>
        </p:grpSp>
        <p:cxnSp>
          <p:nvCxnSpPr>
            <p:cNvPr id="97" name="Google Shape;976;p77"/>
            <p:cNvCxnSpPr/>
            <p:nvPr/>
          </p:nvCxnSpPr>
          <p:spPr>
            <a:xfrm>
              <a:off x="899592" y="4011825"/>
              <a:ext cx="341806" cy="0"/>
            </a:xfrm>
            <a:prstGeom prst="straightConnector1">
              <a:avLst/>
            </a:prstGeom>
            <a:noFill/>
            <a:ln w="19050" cap="flat" cmpd="sng">
              <a:solidFill>
                <a:srgbClr val="073763"/>
              </a:solidFill>
              <a:prstDash val="solid"/>
              <a:round/>
              <a:headEnd type="none" w="med" len="med"/>
              <a:tailEnd type="oval" w="med" len="med"/>
            </a:ln>
            <a:effectLst>
              <a:outerShdw blurRad="357188" dist="19050" dir="5400000" algn="bl" rotWithShape="0">
                <a:srgbClr val="000000">
                  <a:alpha val="73000"/>
                </a:srgbClr>
              </a:outerShdw>
            </a:effectLst>
          </p:spPr>
        </p:cxnSp>
      </p:grpSp>
      <p:grpSp>
        <p:nvGrpSpPr>
          <p:cNvPr id="13" name="Группа 12"/>
          <p:cNvGrpSpPr/>
          <p:nvPr/>
        </p:nvGrpSpPr>
        <p:grpSpPr>
          <a:xfrm>
            <a:off x="1029854" y="4207604"/>
            <a:ext cx="648072" cy="357120"/>
            <a:chOff x="899592" y="2787774"/>
            <a:chExt cx="792088" cy="45028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241398" y="2787774"/>
              <a:ext cx="450282" cy="450282"/>
              <a:chOff x="1241398" y="2787774"/>
              <a:chExt cx="450282" cy="450282"/>
            </a:xfrm>
          </p:grpSpPr>
          <p:sp>
            <p:nvSpPr>
              <p:cNvPr id="92" name="Google Shape;792;p70"/>
              <p:cNvSpPr/>
              <p:nvPr/>
            </p:nvSpPr>
            <p:spPr>
              <a:xfrm>
                <a:off x="1241398" y="2787774"/>
                <a:ext cx="450282" cy="450282"/>
              </a:xfrm>
              <a:prstGeom prst="rect">
                <a:avLst/>
              </a:prstGeom>
              <a:solidFill>
                <a:srgbClr val="69A8AF">
                  <a:alpha val="59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8" name="Google Shape;669;p67"/>
              <p:cNvSpPr/>
              <p:nvPr/>
            </p:nvSpPr>
            <p:spPr>
              <a:xfrm>
                <a:off x="1307011" y="2857403"/>
                <a:ext cx="319056" cy="290411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7590" extrusionOk="0">
                    <a:moveTo>
                      <a:pt x="12818" y="1130"/>
                    </a:moveTo>
                    <a:cubicBezTo>
                      <a:pt x="14361" y="1130"/>
                      <a:pt x="15671" y="2389"/>
                      <a:pt x="15867" y="4059"/>
                    </a:cubicBezTo>
                    <a:cubicBezTo>
                      <a:pt x="15867" y="4077"/>
                      <a:pt x="15870" y="4095"/>
                      <a:pt x="15873" y="4110"/>
                    </a:cubicBezTo>
                    <a:lnTo>
                      <a:pt x="16242" y="5871"/>
                    </a:lnTo>
                    <a:lnTo>
                      <a:pt x="9406" y="5871"/>
                    </a:lnTo>
                    <a:lnTo>
                      <a:pt x="11707" y="4110"/>
                    </a:lnTo>
                    <a:cubicBezTo>
                      <a:pt x="11957" y="3920"/>
                      <a:pt x="12008" y="3561"/>
                      <a:pt x="11815" y="3310"/>
                    </a:cubicBezTo>
                    <a:cubicBezTo>
                      <a:pt x="11703" y="3166"/>
                      <a:pt x="11534" y="3091"/>
                      <a:pt x="11364" y="3091"/>
                    </a:cubicBezTo>
                    <a:cubicBezTo>
                      <a:pt x="11242" y="3091"/>
                      <a:pt x="11119" y="3130"/>
                      <a:pt x="11015" y="3211"/>
                    </a:cubicBezTo>
                    <a:lnTo>
                      <a:pt x="7618" y="5816"/>
                    </a:lnTo>
                    <a:cubicBezTo>
                      <a:pt x="7597" y="5835"/>
                      <a:pt x="7576" y="5853"/>
                      <a:pt x="7558" y="5871"/>
                    </a:cubicBezTo>
                    <a:lnTo>
                      <a:pt x="3083" y="5871"/>
                    </a:lnTo>
                    <a:lnTo>
                      <a:pt x="3451" y="4110"/>
                    </a:lnTo>
                    <a:cubicBezTo>
                      <a:pt x="3454" y="4095"/>
                      <a:pt x="3457" y="4077"/>
                      <a:pt x="3460" y="4059"/>
                    </a:cubicBezTo>
                    <a:cubicBezTo>
                      <a:pt x="3654" y="2389"/>
                      <a:pt x="4964" y="1130"/>
                      <a:pt x="6507" y="1130"/>
                    </a:cubicBezTo>
                    <a:close/>
                    <a:moveTo>
                      <a:pt x="16939" y="7021"/>
                    </a:moveTo>
                    <a:cubicBezTo>
                      <a:pt x="17631" y="7021"/>
                      <a:pt x="18192" y="7580"/>
                      <a:pt x="18192" y="8274"/>
                    </a:cubicBezTo>
                    <a:lnTo>
                      <a:pt x="18192" y="11913"/>
                    </a:lnTo>
                    <a:cubicBezTo>
                      <a:pt x="18192" y="12604"/>
                      <a:pt x="17631" y="13163"/>
                      <a:pt x="16939" y="13166"/>
                    </a:cubicBezTo>
                    <a:lnTo>
                      <a:pt x="2385" y="13166"/>
                    </a:lnTo>
                    <a:cubicBezTo>
                      <a:pt x="1694" y="13163"/>
                      <a:pt x="1132" y="12604"/>
                      <a:pt x="1132" y="11913"/>
                    </a:cubicBezTo>
                    <a:lnTo>
                      <a:pt x="1132" y="8274"/>
                    </a:lnTo>
                    <a:cubicBezTo>
                      <a:pt x="1132" y="7580"/>
                      <a:pt x="1694" y="7021"/>
                      <a:pt x="2385" y="7021"/>
                    </a:cubicBezTo>
                    <a:close/>
                    <a:moveTo>
                      <a:pt x="5813" y="14304"/>
                    </a:moveTo>
                    <a:lnTo>
                      <a:pt x="5813" y="15889"/>
                    </a:lnTo>
                    <a:cubicBezTo>
                      <a:pt x="5813" y="16203"/>
                      <a:pt x="5559" y="16457"/>
                      <a:pt x="5248" y="16457"/>
                    </a:cubicBezTo>
                    <a:lnTo>
                      <a:pt x="3874" y="16457"/>
                    </a:lnTo>
                    <a:cubicBezTo>
                      <a:pt x="3560" y="16457"/>
                      <a:pt x="3306" y="16203"/>
                      <a:pt x="3306" y="15889"/>
                    </a:cubicBezTo>
                    <a:lnTo>
                      <a:pt x="3306" y="14304"/>
                    </a:lnTo>
                    <a:close/>
                    <a:moveTo>
                      <a:pt x="16018" y="14304"/>
                    </a:moveTo>
                    <a:lnTo>
                      <a:pt x="16018" y="15889"/>
                    </a:lnTo>
                    <a:cubicBezTo>
                      <a:pt x="16018" y="16203"/>
                      <a:pt x="15765" y="16457"/>
                      <a:pt x="15454" y="16457"/>
                    </a:cubicBezTo>
                    <a:lnTo>
                      <a:pt x="14080" y="16457"/>
                    </a:lnTo>
                    <a:cubicBezTo>
                      <a:pt x="13766" y="16457"/>
                      <a:pt x="13512" y="16203"/>
                      <a:pt x="13512" y="15889"/>
                    </a:cubicBezTo>
                    <a:lnTo>
                      <a:pt x="13512" y="14304"/>
                    </a:lnTo>
                    <a:close/>
                    <a:moveTo>
                      <a:pt x="6507" y="1"/>
                    </a:moveTo>
                    <a:cubicBezTo>
                      <a:pt x="4396" y="1"/>
                      <a:pt x="2609" y="1677"/>
                      <a:pt x="2337" y="3902"/>
                    </a:cubicBezTo>
                    <a:lnTo>
                      <a:pt x="1911" y="5934"/>
                    </a:lnTo>
                    <a:cubicBezTo>
                      <a:pt x="800" y="6161"/>
                      <a:pt x="0" y="7139"/>
                      <a:pt x="0" y="8274"/>
                    </a:cubicBezTo>
                    <a:lnTo>
                      <a:pt x="0" y="11910"/>
                    </a:lnTo>
                    <a:cubicBezTo>
                      <a:pt x="3" y="13145"/>
                      <a:pt x="945" y="14177"/>
                      <a:pt x="2174" y="14286"/>
                    </a:cubicBezTo>
                    <a:lnTo>
                      <a:pt x="2174" y="15889"/>
                    </a:lnTo>
                    <a:cubicBezTo>
                      <a:pt x="2174" y="16828"/>
                      <a:pt x="2935" y="17586"/>
                      <a:pt x="3874" y="17589"/>
                    </a:cubicBezTo>
                    <a:lnTo>
                      <a:pt x="5248" y="17589"/>
                    </a:lnTo>
                    <a:cubicBezTo>
                      <a:pt x="6184" y="17586"/>
                      <a:pt x="6945" y="16828"/>
                      <a:pt x="6945" y="15889"/>
                    </a:cubicBezTo>
                    <a:lnTo>
                      <a:pt x="6945" y="14298"/>
                    </a:lnTo>
                    <a:lnTo>
                      <a:pt x="12380" y="14298"/>
                    </a:lnTo>
                    <a:lnTo>
                      <a:pt x="12380" y="15889"/>
                    </a:lnTo>
                    <a:cubicBezTo>
                      <a:pt x="12380" y="16828"/>
                      <a:pt x="13141" y="17586"/>
                      <a:pt x="14080" y="17589"/>
                    </a:cubicBezTo>
                    <a:lnTo>
                      <a:pt x="15454" y="17589"/>
                    </a:lnTo>
                    <a:cubicBezTo>
                      <a:pt x="16390" y="17586"/>
                      <a:pt x="17151" y="16828"/>
                      <a:pt x="17151" y="15889"/>
                    </a:cubicBezTo>
                    <a:lnTo>
                      <a:pt x="17151" y="14286"/>
                    </a:lnTo>
                    <a:cubicBezTo>
                      <a:pt x="18380" y="14177"/>
                      <a:pt x="19322" y="13145"/>
                      <a:pt x="19325" y="11913"/>
                    </a:cubicBezTo>
                    <a:lnTo>
                      <a:pt x="19325" y="8274"/>
                    </a:lnTo>
                    <a:cubicBezTo>
                      <a:pt x="19325" y="7139"/>
                      <a:pt x="18524" y="6161"/>
                      <a:pt x="17413" y="5934"/>
                    </a:cubicBezTo>
                    <a:lnTo>
                      <a:pt x="16988" y="3902"/>
                    </a:lnTo>
                    <a:cubicBezTo>
                      <a:pt x="16716" y="1677"/>
                      <a:pt x="14928" y="1"/>
                      <a:pt x="12818" y="1"/>
                    </a:cubicBez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073763"/>
                  </a:solidFill>
                </a:endParaRPr>
              </a:p>
            </p:txBody>
          </p:sp>
        </p:grpSp>
        <p:cxnSp>
          <p:nvCxnSpPr>
            <p:cNvPr id="98" name="Google Shape;976;p77"/>
            <p:cNvCxnSpPr/>
            <p:nvPr/>
          </p:nvCxnSpPr>
          <p:spPr>
            <a:xfrm>
              <a:off x="899592" y="3012915"/>
              <a:ext cx="341806" cy="0"/>
            </a:xfrm>
            <a:prstGeom prst="straightConnector1">
              <a:avLst/>
            </a:prstGeom>
            <a:noFill/>
            <a:ln w="19050" cap="flat" cmpd="sng">
              <a:solidFill>
                <a:srgbClr val="073763"/>
              </a:solidFill>
              <a:prstDash val="solid"/>
              <a:round/>
              <a:headEnd type="none" w="med" len="med"/>
              <a:tailEnd type="oval" w="med" len="med"/>
            </a:ln>
            <a:effectLst>
              <a:outerShdw blurRad="357188" dist="19050" dir="5400000" algn="bl" rotWithShape="0">
                <a:srgbClr val="000000">
                  <a:alpha val="73000"/>
                </a:srgbClr>
              </a:outerShdw>
            </a:effectLst>
          </p:spPr>
        </p:cxnSp>
      </p:grpSp>
      <p:sp>
        <p:nvSpPr>
          <p:cNvPr id="22" name="TextBox 21"/>
          <p:cNvSpPr txBox="1"/>
          <p:nvPr/>
        </p:nvSpPr>
        <p:spPr>
          <a:xfrm>
            <a:off x="1704492" y="2624594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3175">
                  <a:noFill/>
                </a:ln>
                <a:solidFill>
                  <a:srgbClr val="2F3E5B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– уплотнённая застройка;</a:t>
            </a:r>
            <a:endParaRPr lang="ru-RU" dirty="0" smtClean="0">
              <a:ln w="3175">
                <a:solidFill>
                  <a:schemeClr val="tx1"/>
                </a:solidFill>
              </a:ln>
              <a:solidFill>
                <a:srgbClr val="405B7C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sp>
        <p:nvSpPr>
          <p:cNvPr id="113" name="TextBox 112"/>
          <p:cNvSpPr txBox="1"/>
          <p:nvPr/>
        </p:nvSpPr>
        <p:spPr>
          <a:xfrm>
            <a:off x="1710346" y="3117609"/>
            <a:ext cx="4086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3175">
                  <a:noFill/>
                </a:ln>
                <a:solidFill>
                  <a:srgbClr val="2F3E5B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– программы реновации (реконструкции);</a:t>
            </a:r>
            <a:endParaRPr lang="ru-RU" dirty="0" smtClean="0">
              <a:ln w="3175">
                <a:solidFill>
                  <a:schemeClr val="tx1"/>
                </a:solidFill>
              </a:ln>
              <a:solidFill>
                <a:srgbClr val="405B7C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sp>
        <p:nvSpPr>
          <p:cNvPr id="114" name="TextBox 113"/>
          <p:cNvSpPr txBox="1"/>
          <p:nvPr/>
        </p:nvSpPr>
        <p:spPr>
          <a:xfrm>
            <a:off x="1714393" y="3723878"/>
            <a:ext cx="4408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3175">
                  <a:noFill/>
                </a:ln>
                <a:solidFill>
                  <a:srgbClr val="2F3E5B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– строительство индивидуальных жилых домов;</a:t>
            </a:r>
            <a:endParaRPr lang="ru-RU" dirty="0" smtClean="0">
              <a:ln w="3175">
                <a:solidFill>
                  <a:schemeClr val="tx1"/>
                </a:solidFill>
              </a:ln>
              <a:solidFill>
                <a:srgbClr val="405B7C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sp>
        <p:nvSpPr>
          <p:cNvPr id="115" name="TextBox 114"/>
          <p:cNvSpPr txBox="1"/>
          <p:nvPr/>
        </p:nvSpPr>
        <p:spPr>
          <a:xfrm>
            <a:off x="1714393" y="4155926"/>
            <a:ext cx="5089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3175">
                  <a:noFill/>
                </a:ln>
                <a:solidFill>
                  <a:srgbClr val="2F3E5B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– транспортное обеспечение свободных территорий.</a:t>
            </a:r>
            <a:endParaRPr lang="ru-RU" dirty="0" smtClean="0">
              <a:ln w="3175">
                <a:solidFill>
                  <a:schemeClr val="tx1"/>
                </a:solidFill>
              </a:ln>
              <a:solidFill>
                <a:srgbClr val="405B7C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sp>
        <p:nvSpPr>
          <p:cNvPr id="116" name="TextBox 115"/>
          <p:cNvSpPr txBox="1"/>
          <p:nvPr/>
        </p:nvSpPr>
        <p:spPr>
          <a:xfrm>
            <a:off x="786680" y="1059126"/>
            <a:ext cx="7522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n w="3175">
                  <a:noFill/>
                </a:ln>
                <a:solidFill>
                  <a:srgbClr val="2F3E5B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Перед </a:t>
            </a:r>
            <a:r>
              <a:rPr lang="ru-RU" dirty="0">
                <a:ln w="3175">
                  <a:noFill/>
                </a:ln>
                <a:solidFill>
                  <a:srgbClr val="2F3E5B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сообществом градостроителей стоит глобальная задача по предоставлению гражданам России комфортных и безопасных условий жизни в современном городе.</a:t>
            </a:r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457" name="Google Shape;543;p62"/>
          <p:cNvCxnSpPr/>
          <p:nvPr/>
        </p:nvCxnSpPr>
        <p:spPr>
          <a:xfrm flipV="1">
            <a:off x="1029854" y="3902438"/>
            <a:ext cx="0" cy="483726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7" name="Google Shape;4512;p38"/>
          <p:cNvGrpSpPr/>
          <p:nvPr/>
        </p:nvGrpSpPr>
        <p:grpSpPr>
          <a:xfrm>
            <a:off x="611560" y="4045120"/>
            <a:ext cx="231320" cy="231320"/>
            <a:chOff x="1487200" y="4993750"/>
            <a:chExt cx="483125" cy="483125"/>
          </a:xfrm>
          <a:solidFill>
            <a:srgbClr val="2F3E5B"/>
          </a:solidFill>
        </p:grpSpPr>
        <p:sp>
          <p:nvSpPr>
            <p:cNvPr id="468" name="Google Shape;4513;p38"/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469" name="Google Shape;4514;p38"/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470" name="Google Shape;4515;p38"/>
          <p:cNvGrpSpPr/>
          <p:nvPr/>
        </p:nvGrpSpPr>
        <p:grpSpPr>
          <a:xfrm>
            <a:off x="650167" y="2895293"/>
            <a:ext cx="231320" cy="231320"/>
            <a:chOff x="2081650" y="4993750"/>
            <a:chExt cx="483125" cy="483125"/>
          </a:xfrm>
          <a:solidFill>
            <a:srgbClr val="2F3E5B"/>
          </a:solidFill>
        </p:grpSpPr>
        <p:sp>
          <p:nvSpPr>
            <p:cNvPr id="471" name="Google Shape;4516;p38"/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05B7C"/>
                </a:solidFill>
              </a:endParaRPr>
            </a:p>
          </p:txBody>
        </p:sp>
        <p:sp>
          <p:nvSpPr>
            <p:cNvPr id="472" name="Google Shape;4517;p38"/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05B7C"/>
                </a:solidFill>
              </a:endParaRPr>
            </a:p>
          </p:txBody>
        </p:sp>
      </p:grpSp>
      <p:pic>
        <p:nvPicPr>
          <p:cNvPr id="473" name="Google Shape;206;p22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3867" y="1229771"/>
            <a:ext cx="4521050" cy="356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9" y="85124"/>
            <a:ext cx="851067" cy="93707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66000"/>
              </a:prstClr>
            </a:outerShdw>
          </a:effectLst>
        </p:spPr>
      </p:pic>
      <p:cxnSp>
        <p:nvCxnSpPr>
          <p:cNvPr id="56" name="Google Shape;554;p62"/>
          <p:cNvCxnSpPr/>
          <p:nvPr/>
        </p:nvCxnSpPr>
        <p:spPr>
          <a:xfrm>
            <a:off x="1635149" y="831364"/>
            <a:ext cx="6120680" cy="0"/>
          </a:xfrm>
          <a:prstGeom prst="straightConnector1">
            <a:avLst/>
          </a:prstGeom>
          <a:ln>
            <a:solidFill>
              <a:srgbClr val="68AC87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91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81521" y="1249184"/>
            <a:ext cx="8231039" cy="1034534"/>
          </a:xfrm>
          <a:prstGeom prst="roundRect">
            <a:avLst/>
          </a:prstGeom>
          <a:solidFill>
            <a:srgbClr val="A6E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-20538"/>
            <a:ext cx="9145016" cy="5236046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3" name="Google Shape;543;p62"/>
          <p:cNvCxnSpPr/>
          <p:nvPr/>
        </p:nvCxnSpPr>
        <p:spPr>
          <a:xfrm>
            <a:off x="755576" y="4876006"/>
            <a:ext cx="2674200" cy="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5" name="Google Shape;555;p62"/>
          <p:cNvCxnSpPr/>
          <p:nvPr/>
        </p:nvCxnSpPr>
        <p:spPr>
          <a:xfrm>
            <a:off x="6300192" y="4880089"/>
            <a:ext cx="2674200" cy="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554;p62"/>
          <p:cNvCxnSpPr/>
          <p:nvPr/>
        </p:nvCxnSpPr>
        <p:spPr>
          <a:xfrm>
            <a:off x="3347864" y="4876006"/>
            <a:ext cx="3486864" cy="4083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Прямоугольник 4"/>
          <p:cNvSpPr/>
          <p:nvPr/>
        </p:nvSpPr>
        <p:spPr>
          <a:xfrm>
            <a:off x="727372" y="123478"/>
            <a:ext cx="81651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405B7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Проблема обеспечения транспортной доступности при </a:t>
            </a:r>
            <a:r>
              <a:rPr lang="ru-RU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405B7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комплексном управлении </a:t>
            </a:r>
            <a:r>
              <a:rPr lang="ru-RU" sz="2000" b="1" dirty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405B7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развитием территорий </a:t>
            </a:r>
          </a:p>
        </p:txBody>
      </p:sp>
      <p:cxnSp>
        <p:nvCxnSpPr>
          <p:cNvPr id="83" name="Google Shape;554;p62"/>
          <p:cNvCxnSpPr/>
          <p:nvPr/>
        </p:nvCxnSpPr>
        <p:spPr>
          <a:xfrm>
            <a:off x="1763688" y="851076"/>
            <a:ext cx="6120680" cy="0"/>
          </a:xfrm>
          <a:prstGeom prst="straightConnector1">
            <a:avLst/>
          </a:prstGeom>
          <a:ln>
            <a:solidFill>
              <a:srgbClr val="68AC87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8" name="Google Shape;976;p77"/>
          <p:cNvCxnSpPr/>
          <p:nvPr/>
        </p:nvCxnSpPr>
        <p:spPr>
          <a:xfrm>
            <a:off x="1241691" y="1635646"/>
            <a:ext cx="279659" cy="0"/>
          </a:xfrm>
          <a:prstGeom prst="straightConnector1">
            <a:avLst/>
          </a:prstGeom>
          <a:noFill/>
          <a:ln w="19050" cap="flat" cmpd="sng">
            <a:solidFill>
              <a:srgbClr val="345E47"/>
            </a:solidFill>
            <a:prstDash val="solid"/>
            <a:round/>
            <a:headEnd type="none" w="med" len="med"/>
            <a:tailEnd type="oval" w="med" len="med"/>
          </a:ln>
          <a:effectLst>
            <a:outerShdw blurRad="357188" dist="19050" dir="5400000" algn="bl" rotWithShape="0">
              <a:srgbClr val="000000">
                <a:alpha val="73000"/>
              </a:srgbClr>
            </a:outerShdw>
          </a:effectLst>
        </p:spPr>
      </p:cxnSp>
      <p:sp>
        <p:nvSpPr>
          <p:cNvPr id="116" name="TextBox 115"/>
          <p:cNvSpPr txBox="1"/>
          <p:nvPr/>
        </p:nvSpPr>
        <p:spPr>
          <a:xfrm>
            <a:off x="1331639" y="987574"/>
            <a:ext cx="7575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405B7C"/>
                </a:solidFill>
                <a:latin typeface="Century Gothic" panose="020B0502020202020204" pitchFamily="34" charset="0"/>
              </a:rPr>
              <a:t>Каркасом для решения этой проблемы должно стать преобразование улично-дорожной сети, а именно реализация следующих мероприятий: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71470" y="1472466"/>
            <a:ext cx="7520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3175">
                  <a:noFill/>
                </a:ln>
                <a:solidFill>
                  <a:srgbClr val="2F3E5B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ru-RU" dirty="0" smtClean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транспортное обеспечение территорий в пределах агломераций и поселений;</a:t>
            </a:r>
            <a:endParaRPr lang="ru-RU" dirty="0" smtClean="0">
              <a:ln w="3175">
                <a:solidFill>
                  <a:schemeClr val="tx1"/>
                </a:solidFill>
              </a:ln>
              <a:solidFill>
                <a:srgbClr val="405B7C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cxnSp>
        <p:nvCxnSpPr>
          <p:cNvPr id="57" name="Google Shape;976;p77"/>
          <p:cNvCxnSpPr/>
          <p:nvPr/>
        </p:nvCxnSpPr>
        <p:spPr>
          <a:xfrm>
            <a:off x="1241690" y="1923678"/>
            <a:ext cx="279659" cy="0"/>
          </a:xfrm>
          <a:prstGeom prst="straightConnector1">
            <a:avLst/>
          </a:prstGeom>
          <a:noFill/>
          <a:ln w="19050" cap="flat" cmpd="sng">
            <a:solidFill>
              <a:srgbClr val="345E47"/>
            </a:solidFill>
            <a:prstDash val="solid"/>
            <a:round/>
            <a:headEnd type="none" w="med" len="med"/>
            <a:tailEnd type="oval" w="med" len="med"/>
          </a:ln>
          <a:effectLst>
            <a:outerShdw blurRad="357188" dist="19050" dir="5400000" algn="bl" rotWithShape="0">
              <a:srgbClr val="000000">
                <a:alpha val="73000"/>
              </a:srgbClr>
            </a:outerShdw>
          </a:effectLst>
        </p:spPr>
      </p:cxnSp>
      <p:sp>
        <p:nvSpPr>
          <p:cNvPr id="58" name="TextBox 57"/>
          <p:cNvSpPr txBox="1"/>
          <p:nvPr/>
        </p:nvSpPr>
        <p:spPr>
          <a:xfrm>
            <a:off x="1463032" y="1761078"/>
            <a:ext cx="7429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 обеспечение новых жилых массивов за пределами агломераций </a:t>
            </a:r>
            <a:r>
              <a:rPr lang="ru-RU" dirty="0" smtClean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дорогами</a:t>
            </a:r>
          </a:p>
          <a:p>
            <a:r>
              <a:rPr lang="ru-RU" dirty="0" smtClean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dirty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общего пользования</a:t>
            </a:r>
            <a:r>
              <a:rPr lang="ru-RU" dirty="0" smtClean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.</a:t>
            </a:r>
            <a:endParaRPr lang="ru-RU" dirty="0" smtClean="0">
              <a:ln w="3175">
                <a:solidFill>
                  <a:schemeClr val="tx1"/>
                </a:solidFill>
              </a:ln>
              <a:solidFill>
                <a:srgbClr val="405B7C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grpSp>
        <p:nvGrpSpPr>
          <p:cNvPr id="193" name="Google Shape;355;p26"/>
          <p:cNvGrpSpPr/>
          <p:nvPr/>
        </p:nvGrpSpPr>
        <p:grpSpPr>
          <a:xfrm>
            <a:off x="7053303" y="2828882"/>
            <a:ext cx="1924904" cy="1996307"/>
            <a:chOff x="4778639" y="938100"/>
            <a:chExt cx="3054917" cy="3168239"/>
          </a:xfrm>
        </p:grpSpPr>
        <p:grpSp>
          <p:nvGrpSpPr>
            <p:cNvPr id="194" name="Google Shape;356;p26"/>
            <p:cNvGrpSpPr/>
            <p:nvPr/>
          </p:nvGrpSpPr>
          <p:grpSpPr>
            <a:xfrm>
              <a:off x="7144033" y="2156930"/>
              <a:ext cx="326413" cy="477672"/>
              <a:chOff x="7144033" y="2156930"/>
              <a:chExt cx="326413" cy="477672"/>
            </a:xfrm>
          </p:grpSpPr>
          <p:sp>
            <p:nvSpPr>
              <p:cNvPr id="293" name="Google Shape;357;p26"/>
              <p:cNvSpPr/>
              <p:nvPr/>
            </p:nvSpPr>
            <p:spPr>
              <a:xfrm>
                <a:off x="7163129" y="2156930"/>
                <a:ext cx="235865" cy="451851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10274" extrusionOk="0">
                    <a:moveTo>
                      <a:pt x="1321" y="0"/>
                    </a:moveTo>
                    <a:cubicBezTo>
                      <a:pt x="519" y="0"/>
                      <a:pt x="1" y="723"/>
                      <a:pt x="1" y="1539"/>
                    </a:cubicBezTo>
                    <a:cubicBezTo>
                      <a:pt x="1" y="1942"/>
                      <a:pt x="127" y="2369"/>
                      <a:pt x="406" y="2741"/>
                    </a:cubicBezTo>
                    <a:cubicBezTo>
                      <a:pt x="2284" y="5246"/>
                      <a:pt x="3318" y="7434"/>
                      <a:pt x="3431" y="9352"/>
                    </a:cubicBezTo>
                    <a:lnTo>
                      <a:pt x="4445" y="9938"/>
                    </a:lnTo>
                    <a:cubicBezTo>
                      <a:pt x="4690" y="7580"/>
                      <a:pt x="4236" y="5662"/>
                      <a:pt x="3761" y="4389"/>
                    </a:cubicBezTo>
                    <a:cubicBezTo>
                      <a:pt x="3468" y="3611"/>
                      <a:pt x="3089" y="2856"/>
                      <a:pt x="2663" y="2208"/>
                    </a:cubicBezTo>
                    <a:cubicBezTo>
                      <a:pt x="2202" y="1505"/>
                      <a:pt x="1860" y="1181"/>
                      <a:pt x="1765" y="1099"/>
                    </a:cubicBezTo>
                    <a:cubicBezTo>
                      <a:pt x="1762" y="1095"/>
                      <a:pt x="1762" y="1092"/>
                      <a:pt x="1765" y="1089"/>
                    </a:cubicBezTo>
                    <a:lnTo>
                      <a:pt x="1775" y="1089"/>
                    </a:lnTo>
                    <a:cubicBezTo>
                      <a:pt x="1868" y="1171"/>
                      <a:pt x="2213" y="1498"/>
                      <a:pt x="2673" y="2201"/>
                    </a:cubicBezTo>
                    <a:cubicBezTo>
                      <a:pt x="3103" y="2850"/>
                      <a:pt x="3482" y="3604"/>
                      <a:pt x="3772" y="4386"/>
                    </a:cubicBezTo>
                    <a:cubicBezTo>
                      <a:pt x="4147" y="5386"/>
                      <a:pt x="4386" y="6437"/>
                      <a:pt x="4481" y="7509"/>
                    </a:cubicBezTo>
                    <a:cubicBezTo>
                      <a:pt x="4554" y="8311"/>
                      <a:pt x="4547" y="9127"/>
                      <a:pt x="4458" y="9946"/>
                    </a:cubicBezTo>
                    <a:lnTo>
                      <a:pt x="5028" y="10273"/>
                    </a:lnTo>
                    <a:cubicBezTo>
                      <a:pt x="5206" y="9300"/>
                      <a:pt x="5362" y="8055"/>
                      <a:pt x="5362" y="6802"/>
                    </a:cubicBezTo>
                    <a:cubicBezTo>
                      <a:pt x="5362" y="5912"/>
                      <a:pt x="5284" y="5020"/>
                      <a:pt x="5075" y="4222"/>
                    </a:cubicBezTo>
                    <a:cubicBezTo>
                      <a:pt x="4554" y="2205"/>
                      <a:pt x="3260" y="533"/>
                      <a:pt x="1769" y="71"/>
                    </a:cubicBezTo>
                    <a:cubicBezTo>
                      <a:pt x="1611" y="21"/>
                      <a:pt x="1461" y="0"/>
                      <a:pt x="1321" y="0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Google Shape;358;p26"/>
              <p:cNvSpPr/>
              <p:nvPr/>
            </p:nvSpPr>
            <p:spPr>
              <a:xfrm rot="1013989" flipH="1">
                <a:off x="7193816" y="2233553"/>
                <a:ext cx="226849" cy="376200"/>
              </a:xfrm>
              <a:custGeom>
                <a:avLst/>
                <a:gdLst/>
                <a:ahLst/>
                <a:cxnLst/>
                <a:rect l="l" t="t" r="r" b="b"/>
                <a:pathLst>
                  <a:path w="6390" h="10597" extrusionOk="0">
                    <a:moveTo>
                      <a:pt x="6379" y="0"/>
                    </a:moveTo>
                    <a:cubicBezTo>
                      <a:pt x="6378" y="0"/>
                      <a:pt x="6377" y="1"/>
                      <a:pt x="6375" y="2"/>
                    </a:cubicBezTo>
                    <a:cubicBezTo>
                      <a:pt x="6106" y="132"/>
                      <a:pt x="5608" y="565"/>
                      <a:pt x="5044" y="1159"/>
                    </a:cubicBezTo>
                    <a:cubicBezTo>
                      <a:pt x="4584" y="1647"/>
                      <a:pt x="3871" y="2466"/>
                      <a:pt x="3075" y="3596"/>
                    </a:cubicBezTo>
                    <a:cubicBezTo>
                      <a:pt x="2314" y="4685"/>
                      <a:pt x="1670" y="5790"/>
                      <a:pt x="1164" y="6882"/>
                    </a:cubicBezTo>
                    <a:cubicBezTo>
                      <a:pt x="567" y="8176"/>
                      <a:pt x="175" y="9425"/>
                      <a:pt x="4" y="10589"/>
                    </a:cubicBezTo>
                    <a:cubicBezTo>
                      <a:pt x="0" y="10592"/>
                      <a:pt x="4" y="10596"/>
                      <a:pt x="7" y="10596"/>
                    </a:cubicBezTo>
                    <a:lnTo>
                      <a:pt x="11" y="10596"/>
                    </a:lnTo>
                    <a:cubicBezTo>
                      <a:pt x="14" y="10596"/>
                      <a:pt x="14" y="10596"/>
                      <a:pt x="17" y="10592"/>
                    </a:cubicBezTo>
                    <a:cubicBezTo>
                      <a:pt x="416" y="7865"/>
                      <a:pt x="1908" y="5288"/>
                      <a:pt x="3089" y="3603"/>
                    </a:cubicBezTo>
                    <a:cubicBezTo>
                      <a:pt x="4537" y="1538"/>
                      <a:pt x="5912" y="238"/>
                      <a:pt x="6383" y="12"/>
                    </a:cubicBezTo>
                    <a:cubicBezTo>
                      <a:pt x="6386" y="12"/>
                      <a:pt x="6389" y="9"/>
                      <a:pt x="6386" y="5"/>
                    </a:cubicBezTo>
                    <a:cubicBezTo>
                      <a:pt x="6386" y="3"/>
                      <a:pt x="6383" y="0"/>
                      <a:pt x="6379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 cmpd="sng">
                <a:solidFill>
                  <a:srgbClr val="EBEB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95" name="Google Shape;359;p26"/>
            <p:cNvSpPr/>
            <p:nvPr/>
          </p:nvSpPr>
          <p:spPr>
            <a:xfrm>
              <a:off x="4799968" y="2360289"/>
              <a:ext cx="3010651" cy="1746050"/>
            </a:xfrm>
            <a:custGeom>
              <a:avLst/>
              <a:gdLst/>
              <a:ahLst/>
              <a:cxnLst/>
              <a:rect l="l" t="t" r="r" b="b"/>
              <a:pathLst>
                <a:path w="68455" h="39701" extrusionOk="0">
                  <a:moveTo>
                    <a:pt x="43591" y="1"/>
                  </a:moveTo>
                  <a:cubicBezTo>
                    <a:pt x="43313" y="1"/>
                    <a:pt x="43035" y="62"/>
                    <a:pt x="42823" y="185"/>
                  </a:cubicBezTo>
                  <a:lnTo>
                    <a:pt x="424" y="24850"/>
                  </a:lnTo>
                  <a:cubicBezTo>
                    <a:pt x="1" y="25096"/>
                    <a:pt x="1" y="25499"/>
                    <a:pt x="424" y="25745"/>
                  </a:cubicBezTo>
                  <a:lnTo>
                    <a:pt x="24096" y="39516"/>
                  </a:lnTo>
                  <a:cubicBezTo>
                    <a:pt x="24308" y="39639"/>
                    <a:pt x="24586" y="39700"/>
                    <a:pt x="24864" y="39700"/>
                  </a:cubicBezTo>
                  <a:cubicBezTo>
                    <a:pt x="25142" y="39700"/>
                    <a:pt x="25421" y="39639"/>
                    <a:pt x="25632" y="39516"/>
                  </a:cubicBezTo>
                  <a:lnTo>
                    <a:pt x="68032" y="14851"/>
                  </a:lnTo>
                  <a:cubicBezTo>
                    <a:pt x="68454" y="14605"/>
                    <a:pt x="68454" y="14205"/>
                    <a:pt x="68032" y="13956"/>
                  </a:cubicBezTo>
                  <a:lnTo>
                    <a:pt x="44359" y="185"/>
                  </a:lnTo>
                  <a:cubicBezTo>
                    <a:pt x="44148" y="62"/>
                    <a:pt x="43869" y="1"/>
                    <a:pt x="43591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360;p26"/>
            <p:cNvSpPr/>
            <p:nvPr/>
          </p:nvSpPr>
          <p:spPr>
            <a:xfrm>
              <a:off x="7314724" y="2206451"/>
              <a:ext cx="518832" cy="576314"/>
            </a:xfrm>
            <a:custGeom>
              <a:avLst/>
              <a:gdLst/>
              <a:ahLst/>
              <a:cxnLst/>
              <a:rect l="l" t="t" r="r" b="b"/>
              <a:pathLst>
                <a:path w="11797" h="13104" extrusionOk="0">
                  <a:moveTo>
                    <a:pt x="9848" y="1"/>
                  </a:moveTo>
                  <a:cubicBezTo>
                    <a:pt x="8619" y="1"/>
                    <a:pt x="7422" y="1292"/>
                    <a:pt x="6523" y="1812"/>
                  </a:cubicBezTo>
                  <a:cubicBezTo>
                    <a:pt x="6199" y="1999"/>
                    <a:pt x="5851" y="2044"/>
                    <a:pt x="5496" y="2044"/>
                  </a:cubicBezTo>
                  <a:cubicBezTo>
                    <a:pt x="5154" y="2044"/>
                    <a:pt x="4804" y="2002"/>
                    <a:pt x="4463" y="2002"/>
                  </a:cubicBezTo>
                  <a:cubicBezTo>
                    <a:pt x="3973" y="2002"/>
                    <a:pt x="3500" y="2090"/>
                    <a:pt x="3090" y="2519"/>
                  </a:cubicBezTo>
                  <a:cubicBezTo>
                    <a:pt x="2096" y="3560"/>
                    <a:pt x="3973" y="4895"/>
                    <a:pt x="2796" y="5980"/>
                  </a:cubicBezTo>
                  <a:cubicBezTo>
                    <a:pt x="1619" y="7062"/>
                    <a:pt x="1" y="7287"/>
                    <a:pt x="700" y="9659"/>
                  </a:cubicBezTo>
                  <a:lnTo>
                    <a:pt x="6523" y="13103"/>
                  </a:lnTo>
                  <a:cubicBezTo>
                    <a:pt x="7291" y="13010"/>
                    <a:pt x="8267" y="12768"/>
                    <a:pt x="8734" y="11826"/>
                  </a:cubicBezTo>
                  <a:cubicBezTo>
                    <a:pt x="9199" y="10888"/>
                    <a:pt x="7820" y="10089"/>
                    <a:pt x="7844" y="9297"/>
                  </a:cubicBezTo>
                  <a:cubicBezTo>
                    <a:pt x="7871" y="8505"/>
                    <a:pt x="8666" y="8157"/>
                    <a:pt x="9506" y="7837"/>
                  </a:cubicBezTo>
                  <a:cubicBezTo>
                    <a:pt x="10349" y="7519"/>
                    <a:pt x="11178" y="6383"/>
                    <a:pt x="10479" y="5577"/>
                  </a:cubicBezTo>
                  <a:cubicBezTo>
                    <a:pt x="9783" y="4768"/>
                    <a:pt x="9052" y="3754"/>
                    <a:pt x="9783" y="2754"/>
                  </a:cubicBezTo>
                  <a:cubicBezTo>
                    <a:pt x="10512" y="1755"/>
                    <a:pt x="11796" y="785"/>
                    <a:pt x="10612" y="185"/>
                  </a:cubicBezTo>
                  <a:cubicBezTo>
                    <a:pt x="10357" y="56"/>
                    <a:pt x="10102" y="1"/>
                    <a:pt x="9848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Google Shape;361;p26"/>
            <p:cNvSpPr/>
            <p:nvPr/>
          </p:nvSpPr>
          <p:spPr>
            <a:xfrm>
              <a:off x="7467990" y="2236400"/>
              <a:ext cx="281032" cy="466056"/>
            </a:xfrm>
            <a:custGeom>
              <a:avLst/>
              <a:gdLst/>
              <a:ahLst/>
              <a:cxnLst/>
              <a:rect l="l" t="t" r="r" b="b"/>
              <a:pathLst>
                <a:path w="6390" h="10597" extrusionOk="0">
                  <a:moveTo>
                    <a:pt x="6379" y="0"/>
                  </a:moveTo>
                  <a:cubicBezTo>
                    <a:pt x="6378" y="0"/>
                    <a:pt x="6377" y="1"/>
                    <a:pt x="6375" y="2"/>
                  </a:cubicBezTo>
                  <a:cubicBezTo>
                    <a:pt x="6106" y="132"/>
                    <a:pt x="5608" y="565"/>
                    <a:pt x="5044" y="1159"/>
                  </a:cubicBezTo>
                  <a:cubicBezTo>
                    <a:pt x="4584" y="1647"/>
                    <a:pt x="3871" y="2466"/>
                    <a:pt x="3075" y="3596"/>
                  </a:cubicBezTo>
                  <a:cubicBezTo>
                    <a:pt x="2314" y="4685"/>
                    <a:pt x="1670" y="5790"/>
                    <a:pt x="1164" y="6882"/>
                  </a:cubicBezTo>
                  <a:cubicBezTo>
                    <a:pt x="567" y="8176"/>
                    <a:pt x="175" y="9425"/>
                    <a:pt x="4" y="10589"/>
                  </a:cubicBezTo>
                  <a:cubicBezTo>
                    <a:pt x="0" y="10592"/>
                    <a:pt x="4" y="10596"/>
                    <a:pt x="7" y="10596"/>
                  </a:cubicBezTo>
                  <a:lnTo>
                    <a:pt x="11" y="10596"/>
                  </a:lnTo>
                  <a:cubicBezTo>
                    <a:pt x="14" y="10596"/>
                    <a:pt x="14" y="10596"/>
                    <a:pt x="17" y="10592"/>
                  </a:cubicBezTo>
                  <a:cubicBezTo>
                    <a:pt x="416" y="7865"/>
                    <a:pt x="1908" y="5288"/>
                    <a:pt x="3089" y="3603"/>
                  </a:cubicBezTo>
                  <a:cubicBezTo>
                    <a:pt x="4537" y="1538"/>
                    <a:pt x="5912" y="238"/>
                    <a:pt x="6383" y="12"/>
                  </a:cubicBezTo>
                  <a:cubicBezTo>
                    <a:pt x="6386" y="12"/>
                    <a:pt x="6389" y="9"/>
                    <a:pt x="6386" y="5"/>
                  </a:cubicBezTo>
                  <a:cubicBezTo>
                    <a:pt x="6386" y="3"/>
                    <a:pt x="6383" y="0"/>
                    <a:pt x="6379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 cmpd="sng">
              <a:solidFill>
                <a:srgbClr val="EBEB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Google Shape;362;p26"/>
            <p:cNvSpPr/>
            <p:nvPr/>
          </p:nvSpPr>
          <p:spPr>
            <a:xfrm>
              <a:off x="7509858" y="2342741"/>
              <a:ext cx="63111" cy="99087"/>
            </a:xfrm>
            <a:custGeom>
              <a:avLst/>
              <a:gdLst/>
              <a:ahLst/>
              <a:cxnLst/>
              <a:rect l="l" t="t" r="r" b="b"/>
              <a:pathLst>
                <a:path w="1435" h="2253" extrusionOk="0">
                  <a:moveTo>
                    <a:pt x="7" y="1"/>
                  </a:moveTo>
                  <a:cubicBezTo>
                    <a:pt x="6" y="1"/>
                    <a:pt x="4" y="2"/>
                    <a:pt x="4" y="3"/>
                  </a:cubicBezTo>
                  <a:cubicBezTo>
                    <a:pt x="1" y="8"/>
                    <a:pt x="1" y="11"/>
                    <a:pt x="4" y="14"/>
                  </a:cubicBezTo>
                  <a:cubicBezTo>
                    <a:pt x="14" y="24"/>
                    <a:pt x="1154" y="1263"/>
                    <a:pt x="1420" y="2249"/>
                  </a:cubicBezTo>
                  <a:cubicBezTo>
                    <a:pt x="1420" y="2253"/>
                    <a:pt x="1424" y="2253"/>
                    <a:pt x="1427" y="2253"/>
                  </a:cubicBezTo>
                  <a:cubicBezTo>
                    <a:pt x="1430" y="2253"/>
                    <a:pt x="1434" y="2249"/>
                    <a:pt x="1434" y="2246"/>
                  </a:cubicBezTo>
                  <a:cubicBezTo>
                    <a:pt x="1168" y="1257"/>
                    <a:pt x="25" y="17"/>
                    <a:pt x="11" y="3"/>
                  </a:cubicBezTo>
                  <a:cubicBezTo>
                    <a:pt x="11" y="2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FAFAFA"/>
            </a:solidFill>
            <a:ln w="9525" cap="flat" cmpd="sng">
              <a:solidFill>
                <a:srgbClr val="EBEB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Google Shape;363;p26"/>
            <p:cNvSpPr/>
            <p:nvPr/>
          </p:nvSpPr>
          <p:spPr>
            <a:xfrm>
              <a:off x="7533299" y="2481055"/>
              <a:ext cx="187047" cy="29555"/>
            </a:xfrm>
            <a:custGeom>
              <a:avLst/>
              <a:gdLst/>
              <a:ahLst/>
              <a:cxnLst/>
              <a:rect l="l" t="t" r="r" b="b"/>
              <a:pathLst>
                <a:path w="4253" h="672" extrusionOk="0">
                  <a:moveTo>
                    <a:pt x="2907" y="1"/>
                  </a:moveTo>
                  <a:cubicBezTo>
                    <a:pt x="2654" y="1"/>
                    <a:pt x="2389" y="9"/>
                    <a:pt x="2123" y="29"/>
                  </a:cubicBezTo>
                  <a:cubicBezTo>
                    <a:pt x="1444" y="84"/>
                    <a:pt x="525" y="234"/>
                    <a:pt x="4" y="657"/>
                  </a:cubicBezTo>
                  <a:cubicBezTo>
                    <a:pt x="0" y="661"/>
                    <a:pt x="0" y="664"/>
                    <a:pt x="0" y="667"/>
                  </a:cubicBezTo>
                  <a:cubicBezTo>
                    <a:pt x="4" y="671"/>
                    <a:pt x="4" y="671"/>
                    <a:pt x="7" y="671"/>
                  </a:cubicBezTo>
                  <a:lnTo>
                    <a:pt x="10" y="671"/>
                  </a:lnTo>
                  <a:cubicBezTo>
                    <a:pt x="653" y="151"/>
                    <a:pt x="1897" y="18"/>
                    <a:pt x="2911" y="18"/>
                  </a:cubicBezTo>
                  <a:cubicBezTo>
                    <a:pt x="3474" y="18"/>
                    <a:pt x="3967" y="59"/>
                    <a:pt x="4246" y="98"/>
                  </a:cubicBezTo>
                  <a:cubicBezTo>
                    <a:pt x="4249" y="98"/>
                    <a:pt x="4252" y="94"/>
                    <a:pt x="4252" y="91"/>
                  </a:cubicBezTo>
                  <a:cubicBezTo>
                    <a:pt x="4252" y="87"/>
                    <a:pt x="4252" y="84"/>
                    <a:pt x="4249" y="84"/>
                  </a:cubicBezTo>
                  <a:cubicBezTo>
                    <a:pt x="3918" y="38"/>
                    <a:pt x="3439" y="1"/>
                    <a:pt x="2907" y="1"/>
                  </a:cubicBezTo>
                  <a:close/>
                </a:path>
              </a:pathLst>
            </a:custGeom>
            <a:solidFill>
              <a:srgbClr val="FAFAFA"/>
            </a:solidFill>
            <a:ln w="9525" cap="flat" cmpd="sng">
              <a:solidFill>
                <a:srgbClr val="EBEB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Google Shape;364;p26"/>
            <p:cNvSpPr/>
            <p:nvPr/>
          </p:nvSpPr>
          <p:spPr>
            <a:xfrm>
              <a:off x="4921475" y="3214385"/>
              <a:ext cx="1359067" cy="660320"/>
            </a:xfrm>
            <a:custGeom>
              <a:avLst/>
              <a:gdLst/>
              <a:ahLst/>
              <a:cxnLst/>
              <a:rect l="l" t="t" r="r" b="b"/>
              <a:pathLst>
                <a:path w="30428" h="14783" extrusionOk="0">
                  <a:moveTo>
                    <a:pt x="9048" y="1"/>
                  </a:moveTo>
                  <a:lnTo>
                    <a:pt x="0" y="2438"/>
                  </a:lnTo>
                  <a:lnTo>
                    <a:pt x="21379" y="14783"/>
                  </a:lnTo>
                  <a:lnTo>
                    <a:pt x="30427" y="12342"/>
                  </a:lnTo>
                  <a:lnTo>
                    <a:pt x="904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Google Shape;365;p26"/>
            <p:cNvSpPr/>
            <p:nvPr/>
          </p:nvSpPr>
          <p:spPr>
            <a:xfrm>
              <a:off x="4778639" y="3182078"/>
              <a:ext cx="1556188" cy="748803"/>
            </a:xfrm>
            <a:custGeom>
              <a:avLst/>
              <a:gdLst/>
              <a:ahLst/>
              <a:cxnLst/>
              <a:rect l="l" t="t" r="r" b="b"/>
              <a:pathLst>
                <a:path w="35384" h="17026" extrusionOk="0">
                  <a:moveTo>
                    <a:pt x="11059" y="1"/>
                  </a:moveTo>
                  <a:lnTo>
                    <a:pt x="1" y="2981"/>
                  </a:lnTo>
                  <a:lnTo>
                    <a:pt x="24329" y="17025"/>
                  </a:lnTo>
                  <a:lnTo>
                    <a:pt x="35384" y="14045"/>
                  </a:lnTo>
                  <a:lnTo>
                    <a:pt x="33912" y="13192"/>
                  </a:lnTo>
                  <a:lnTo>
                    <a:pt x="24864" y="15633"/>
                  </a:lnTo>
                  <a:lnTo>
                    <a:pt x="3485" y="3288"/>
                  </a:lnTo>
                  <a:lnTo>
                    <a:pt x="12533" y="851"/>
                  </a:lnTo>
                  <a:lnTo>
                    <a:pt x="1105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Google Shape;366;p26"/>
            <p:cNvSpPr/>
            <p:nvPr/>
          </p:nvSpPr>
          <p:spPr>
            <a:xfrm>
              <a:off x="5316500" y="2807775"/>
              <a:ext cx="1420839" cy="963559"/>
            </a:xfrm>
            <a:custGeom>
              <a:avLst/>
              <a:gdLst/>
              <a:ahLst/>
              <a:cxnLst/>
              <a:rect l="l" t="t" r="r" b="b"/>
              <a:pathLst>
                <a:path w="31701" h="21703" extrusionOk="0">
                  <a:moveTo>
                    <a:pt x="10321" y="0"/>
                  </a:moveTo>
                  <a:lnTo>
                    <a:pt x="0" y="9362"/>
                  </a:lnTo>
                  <a:lnTo>
                    <a:pt x="21379" y="21703"/>
                  </a:lnTo>
                  <a:lnTo>
                    <a:pt x="31700" y="12341"/>
                  </a:lnTo>
                  <a:lnTo>
                    <a:pt x="1032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Google Shape;367;p26"/>
            <p:cNvSpPr/>
            <p:nvPr/>
          </p:nvSpPr>
          <p:spPr>
            <a:xfrm>
              <a:off x="6266925" y="3350475"/>
              <a:ext cx="521781" cy="452051"/>
            </a:xfrm>
            <a:custGeom>
              <a:avLst/>
              <a:gdLst/>
              <a:ahLst/>
              <a:cxnLst/>
              <a:rect l="l" t="t" r="r" b="b"/>
              <a:pathLst>
                <a:path w="11793" h="10217" extrusionOk="0">
                  <a:moveTo>
                    <a:pt x="10321" y="1"/>
                  </a:moveTo>
                  <a:lnTo>
                    <a:pt x="0" y="9363"/>
                  </a:lnTo>
                  <a:lnTo>
                    <a:pt x="1472" y="10216"/>
                  </a:lnTo>
                  <a:lnTo>
                    <a:pt x="11792" y="854"/>
                  </a:lnTo>
                  <a:lnTo>
                    <a:pt x="1032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Google Shape;368;p26"/>
            <p:cNvSpPr/>
            <p:nvPr/>
          </p:nvSpPr>
          <p:spPr>
            <a:xfrm>
              <a:off x="5265001" y="2770348"/>
              <a:ext cx="518788" cy="449168"/>
            </a:xfrm>
            <a:custGeom>
              <a:avLst/>
              <a:gdLst/>
              <a:ahLst/>
              <a:cxnLst/>
              <a:rect l="l" t="t" r="r" b="b"/>
              <a:pathLst>
                <a:path w="11796" h="10213" extrusionOk="0">
                  <a:moveTo>
                    <a:pt x="10318" y="1"/>
                  </a:moveTo>
                  <a:lnTo>
                    <a:pt x="0" y="9363"/>
                  </a:lnTo>
                  <a:lnTo>
                    <a:pt x="1474" y="10213"/>
                  </a:lnTo>
                  <a:lnTo>
                    <a:pt x="11795" y="851"/>
                  </a:lnTo>
                  <a:lnTo>
                    <a:pt x="10318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Google Shape;369;p26"/>
            <p:cNvSpPr/>
            <p:nvPr/>
          </p:nvSpPr>
          <p:spPr>
            <a:xfrm>
              <a:off x="6260300" y="2284971"/>
              <a:ext cx="1394218" cy="940744"/>
            </a:xfrm>
            <a:custGeom>
              <a:avLst/>
              <a:gdLst/>
              <a:ahLst/>
              <a:cxnLst/>
              <a:rect l="l" t="t" r="r" b="b"/>
              <a:pathLst>
                <a:path w="31271" h="21100" extrusionOk="0">
                  <a:moveTo>
                    <a:pt x="9891" y="0"/>
                  </a:moveTo>
                  <a:lnTo>
                    <a:pt x="0" y="8758"/>
                  </a:lnTo>
                  <a:lnTo>
                    <a:pt x="21376" y="21100"/>
                  </a:lnTo>
                  <a:lnTo>
                    <a:pt x="31270" y="12342"/>
                  </a:lnTo>
                  <a:lnTo>
                    <a:pt x="989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Google Shape;370;p26"/>
            <p:cNvSpPr/>
            <p:nvPr/>
          </p:nvSpPr>
          <p:spPr>
            <a:xfrm>
              <a:off x="6205049" y="2208693"/>
              <a:ext cx="1556320" cy="1048351"/>
            </a:xfrm>
            <a:custGeom>
              <a:avLst/>
              <a:gdLst/>
              <a:ahLst/>
              <a:cxnLst/>
              <a:rect l="l" t="t" r="r" b="b"/>
              <a:pathLst>
                <a:path w="35387" h="23837" extrusionOk="0">
                  <a:moveTo>
                    <a:pt x="11059" y="0"/>
                  </a:moveTo>
                  <a:lnTo>
                    <a:pt x="1" y="9793"/>
                  </a:lnTo>
                  <a:lnTo>
                    <a:pt x="1478" y="10642"/>
                  </a:lnTo>
                  <a:lnTo>
                    <a:pt x="11369" y="1884"/>
                  </a:lnTo>
                  <a:lnTo>
                    <a:pt x="32748" y="14226"/>
                  </a:lnTo>
                  <a:lnTo>
                    <a:pt x="22854" y="22984"/>
                  </a:lnTo>
                  <a:lnTo>
                    <a:pt x="24328" y="23837"/>
                  </a:lnTo>
                  <a:lnTo>
                    <a:pt x="35387" y="14045"/>
                  </a:lnTo>
                  <a:lnTo>
                    <a:pt x="11059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Google Shape;371;p26"/>
            <p:cNvSpPr/>
            <p:nvPr/>
          </p:nvSpPr>
          <p:spPr>
            <a:xfrm>
              <a:off x="5767950" y="2669275"/>
              <a:ext cx="1463143" cy="691092"/>
            </a:xfrm>
            <a:custGeom>
              <a:avLst/>
              <a:gdLst/>
              <a:ahLst/>
              <a:cxnLst/>
              <a:rect l="l" t="t" r="r" b="b"/>
              <a:pathLst>
                <a:path w="32435" h="15321" extrusionOk="0">
                  <a:moveTo>
                    <a:pt x="11058" y="0"/>
                  </a:moveTo>
                  <a:lnTo>
                    <a:pt x="0" y="2980"/>
                  </a:lnTo>
                  <a:lnTo>
                    <a:pt x="21379" y="15321"/>
                  </a:lnTo>
                  <a:lnTo>
                    <a:pt x="32434" y="12342"/>
                  </a:lnTo>
                  <a:lnTo>
                    <a:pt x="1105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Google Shape;372;p26"/>
            <p:cNvSpPr/>
            <p:nvPr/>
          </p:nvSpPr>
          <p:spPr>
            <a:xfrm>
              <a:off x="5718731" y="2639335"/>
              <a:ext cx="551377" cy="168487"/>
            </a:xfrm>
            <a:custGeom>
              <a:avLst/>
              <a:gdLst/>
              <a:ahLst/>
              <a:cxnLst/>
              <a:rect l="l" t="t" r="r" b="b"/>
              <a:pathLst>
                <a:path w="12537" h="3831" extrusionOk="0">
                  <a:moveTo>
                    <a:pt x="11059" y="1"/>
                  </a:moveTo>
                  <a:lnTo>
                    <a:pt x="1" y="2980"/>
                  </a:lnTo>
                  <a:lnTo>
                    <a:pt x="1478" y="3830"/>
                  </a:lnTo>
                  <a:lnTo>
                    <a:pt x="12536" y="850"/>
                  </a:lnTo>
                  <a:lnTo>
                    <a:pt x="1105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Google Shape;373;p26"/>
            <p:cNvSpPr/>
            <p:nvPr/>
          </p:nvSpPr>
          <p:spPr>
            <a:xfrm>
              <a:off x="6626543" y="2291550"/>
              <a:ext cx="422560" cy="272896"/>
            </a:xfrm>
            <a:custGeom>
              <a:avLst/>
              <a:gdLst/>
              <a:ahLst/>
              <a:cxnLst/>
              <a:rect l="l" t="t" r="r" b="b"/>
              <a:pathLst>
                <a:path w="9608" h="6205" extrusionOk="0">
                  <a:moveTo>
                    <a:pt x="1785" y="0"/>
                  </a:moveTo>
                  <a:lnTo>
                    <a:pt x="0" y="1581"/>
                  </a:lnTo>
                  <a:lnTo>
                    <a:pt x="738" y="6205"/>
                  </a:lnTo>
                  <a:lnTo>
                    <a:pt x="9608" y="4516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Google Shape;374;p26"/>
            <p:cNvSpPr/>
            <p:nvPr/>
          </p:nvSpPr>
          <p:spPr>
            <a:xfrm>
              <a:off x="7024903" y="2526925"/>
              <a:ext cx="329806" cy="288069"/>
            </a:xfrm>
            <a:custGeom>
              <a:avLst/>
              <a:gdLst/>
              <a:ahLst/>
              <a:cxnLst/>
              <a:rect l="l" t="t" r="r" b="b"/>
              <a:pathLst>
                <a:path w="7499" h="6550" extrusionOk="0">
                  <a:moveTo>
                    <a:pt x="2000" y="0"/>
                  </a:moveTo>
                  <a:lnTo>
                    <a:pt x="0" y="393"/>
                  </a:lnTo>
                  <a:lnTo>
                    <a:pt x="3898" y="6550"/>
                  </a:lnTo>
                  <a:cubicBezTo>
                    <a:pt x="5280" y="5775"/>
                    <a:pt x="6615" y="4673"/>
                    <a:pt x="7498" y="3174"/>
                  </a:cubicBezTo>
                  <a:lnTo>
                    <a:pt x="200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Google Shape;375;p26"/>
            <p:cNvSpPr/>
            <p:nvPr/>
          </p:nvSpPr>
          <p:spPr>
            <a:xfrm>
              <a:off x="6861258" y="2556654"/>
              <a:ext cx="279405" cy="326156"/>
            </a:xfrm>
            <a:custGeom>
              <a:avLst/>
              <a:gdLst/>
              <a:ahLst/>
              <a:cxnLst/>
              <a:rect l="l" t="t" r="r" b="b"/>
              <a:pathLst>
                <a:path w="6353" h="7416" extrusionOk="0">
                  <a:moveTo>
                    <a:pt x="2270" y="0"/>
                  </a:moveTo>
                  <a:lnTo>
                    <a:pt x="1" y="440"/>
                  </a:lnTo>
                  <a:lnTo>
                    <a:pt x="1421" y="7358"/>
                  </a:lnTo>
                  <a:cubicBezTo>
                    <a:pt x="1768" y="7397"/>
                    <a:pt x="2133" y="7416"/>
                    <a:pt x="2517" y="7416"/>
                  </a:cubicBezTo>
                  <a:cubicBezTo>
                    <a:pt x="2601" y="7416"/>
                    <a:pt x="2687" y="7415"/>
                    <a:pt x="2773" y="7413"/>
                  </a:cubicBezTo>
                  <a:cubicBezTo>
                    <a:pt x="3575" y="7389"/>
                    <a:pt x="4923" y="7109"/>
                    <a:pt x="6353" y="6498"/>
                  </a:cubicBezTo>
                  <a:lnTo>
                    <a:pt x="227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Google Shape;376;p26"/>
            <p:cNvSpPr/>
            <p:nvPr/>
          </p:nvSpPr>
          <p:spPr>
            <a:xfrm>
              <a:off x="6666915" y="2587132"/>
              <a:ext cx="192764" cy="281428"/>
            </a:xfrm>
            <a:custGeom>
              <a:avLst/>
              <a:gdLst/>
              <a:ahLst/>
              <a:cxnLst/>
              <a:rect l="l" t="t" r="r" b="b"/>
              <a:pathLst>
                <a:path w="4383" h="6399" extrusionOk="0">
                  <a:moveTo>
                    <a:pt x="3137" y="0"/>
                  </a:moveTo>
                  <a:lnTo>
                    <a:pt x="1" y="610"/>
                  </a:lnTo>
                  <a:lnTo>
                    <a:pt x="631" y="4522"/>
                  </a:lnTo>
                  <a:cubicBezTo>
                    <a:pt x="1324" y="4976"/>
                    <a:pt x="2529" y="5911"/>
                    <a:pt x="4383" y="6399"/>
                  </a:cubicBezTo>
                  <a:lnTo>
                    <a:pt x="31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Google Shape;377;p26"/>
            <p:cNvSpPr/>
            <p:nvPr/>
          </p:nvSpPr>
          <p:spPr>
            <a:xfrm>
              <a:off x="6964388" y="2690966"/>
              <a:ext cx="680942" cy="360152"/>
            </a:xfrm>
            <a:custGeom>
              <a:avLst/>
              <a:gdLst/>
              <a:ahLst/>
              <a:cxnLst/>
              <a:rect l="l" t="t" r="r" b="b"/>
              <a:pathLst>
                <a:path w="15483" h="8189" extrusionOk="0">
                  <a:moveTo>
                    <a:pt x="9840" y="1"/>
                  </a:moveTo>
                  <a:cubicBezTo>
                    <a:pt x="7731" y="3519"/>
                    <a:pt x="3044" y="5327"/>
                    <a:pt x="644" y="5327"/>
                  </a:cubicBezTo>
                  <a:cubicBezTo>
                    <a:pt x="570" y="5327"/>
                    <a:pt x="497" y="5325"/>
                    <a:pt x="428" y="5322"/>
                  </a:cubicBezTo>
                  <a:cubicBezTo>
                    <a:pt x="428" y="5322"/>
                    <a:pt x="1" y="5390"/>
                    <a:pt x="428" y="5635"/>
                  </a:cubicBezTo>
                  <a:cubicBezTo>
                    <a:pt x="854" y="5881"/>
                    <a:pt x="4851" y="8188"/>
                    <a:pt x="4851" y="8188"/>
                  </a:cubicBezTo>
                  <a:lnTo>
                    <a:pt x="11407" y="6867"/>
                  </a:lnTo>
                  <a:lnTo>
                    <a:pt x="15482" y="3260"/>
                  </a:lnTo>
                  <a:lnTo>
                    <a:pt x="984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Google Shape;378;p26"/>
            <p:cNvSpPr/>
            <p:nvPr/>
          </p:nvSpPr>
          <p:spPr>
            <a:xfrm>
              <a:off x="7231120" y="3047327"/>
              <a:ext cx="173589" cy="81539"/>
            </a:xfrm>
            <a:custGeom>
              <a:avLst/>
              <a:gdLst/>
              <a:ahLst/>
              <a:cxnLst/>
              <a:rect l="l" t="t" r="r" b="b"/>
              <a:pathLst>
                <a:path w="3947" h="1854" extrusionOk="0">
                  <a:moveTo>
                    <a:pt x="3946" y="0"/>
                  </a:moveTo>
                  <a:lnTo>
                    <a:pt x="1" y="785"/>
                  </a:lnTo>
                  <a:lnTo>
                    <a:pt x="1850" y="1853"/>
                  </a:lnTo>
                  <a:lnTo>
                    <a:pt x="394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Google Shape;379;p26"/>
            <p:cNvSpPr/>
            <p:nvPr/>
          </p:nvSpPr>
          <p:spPr>
            <a:xfrm>
              <a:off x="6270050" y="2404707"/>
              <a:ext cx="356546" cy="421680"/>
            </a:xfrm>
            <a:custGeom>
              <a:avLst/>
              <a:gdLst/>
              <a:ahLst/>
              <a:cxnLst/>
              <a:rect l="l" t="t" r="r" b="b"/>
              <a:pathLst>
                <a:path w="8107" h="9588" extrusionOk="0">
                  <a:moveTo>
                    <a:pt x="6983" y="1"/>
                  </a:moveTo>
                  <a:lnTo>
                    <a:pt x="0" y="6185"/>
                  </a:lnTo>
                  <a:lnTo>
                    <a:pt x="5895" y="9588"/>
                  </a:lnTo>
                  <a:lnTo>
                    <a:pt x="8106" y="8315"/>
                  </a:lnTo>
                  <a:lnTo>
                    <a:pt x="698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Google Shape;380;p26"/>
            <p:cNvSpPr/>
            <p:nvPr/>
          </p:nvSpPr>
          <p:spPr>
            <a:xfrm>
              <a:off x="6751443" y="2898018"/>
              <a:ext cx="509948" cy="321494"/>
            </a:xfrm>
            <a:custGeom>
              <a:avLst/>
              <a:gdLst/>
              <a:ahLst/>
              <a:cxnLst/>
              <a:rect l="l" t="t" r="r" b="b"/>
              <a:pathLst>
                <a:path w="11595" h="7310" extrusionOk="0">
                  <a:moveTo>
                    <a:pt x="601" y="0"/>
                  </a:moveTo>
                  <a:cubicBezTo>
                    <a:pt x="224" y="0"/>
                    <a:pt x="1" y="581"/>
                    <a:pt x="109" y="1351"/>
                  </a:cubicBezTo>
                  <a:lnTo>
                    <a:pt x="10430" y="7310"/>
                  </a:lnTo>
                  <a:lnTo>
                    <a:pt x="11594" y="6279"/>
                  </a:lnTo>
                  <a:cubicBezTo>
                    <a:pt x="11594" y="6279"/>
                    <a:pt x="1365" y="374"/>
                    <a:pt x="846" y="74"/>
                  </a:cubicBezTo>
                  <a:cubicBezTo>
                    <a:pt x="759" y="24"/>
                    <a:pt x="677" y="0"/>
                    <a:pt x="6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Google Shape;381;p26"/>
            <p:cNvSpPr/>
            <p:nvPr/>
          </p:nvSpPr>
          <p:spPr>
            <a:xfrm>
              <a:off x="6583751" y="2821407"/>
              <a:ext cx="137965" cy="98647"/>
            </a:xfrm>
            <a:custGeom>
              <a:avLst/>
              <a:gdLst/>
              <a:ahLst/>
              <a:cxnLst/>
              <a:rect l="l" t="t" r="r" b="b"/>
              <a:pathLst>
                <a:path w="3137" h="2243" extrusionOk="0">
                  <a:moveTo>
                    <a:pt x="1512" y="1"/>
                  </a:moveTo>
                  <a:lnTo>
                    <a:pt x="0" y="830"/>
                  </a:lnTo>
                  <a:lnTo>
                    <a:pt x="2448" y="2242"/>
                  </a:lnTo>
                  <a:cubicBezTo>
                    <a:pt x="2338" y="1567"/>
                    <a:pt x="3137" y="966"/>
                    <a:pt x="3137" y="966"/>
                  </a:cubicBezTo>
                  <a:cubicBezTo>
                    <a:pt x="3137" y="966"/>
                    <a:pt x="2021" y="294"/>
                    <a:pt x="15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Google Shape;382;p26"/>
            <p:cNvSpPr/>
            <p:nvPr/>
          </p:nvSpPr>
          <p:spPr>
            <a:xfrm>
              <a:off x="5783732" y="2752228"/>
              <a:ext cx="446265" cy="205211"/>
            </a:xfrm>
            <a:custGeom>
              <a:avLst/>
              <a:gdLst/>
              <a:ahLst/>
              <a:cxnLst/>
              <a:rect l="l" t="t" r="r" b="b"/>
              <a:pathLst>
                <a:path w="10147" h="4666" extrusionOk="0">
                  <a:moveTo>
                    <a:pt x="4679" y="0"/>
                  </a:moveTo>
                  <a:lnTo>
                    <a:pt x="0" y="1263"/>
                  </a:lnTo>
                  <a:lnTo>
                    <a:pt x="5895" y="4666"/>
                  </a:lnTo>
                  <a:lnTo>
                    <a:pt x="10147" y="3522"/>
                  </a:lnTo>
                  <a:lnTo>
                    <a:pt x="4679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Google Shape;383;p26"/>
            <p:cNvSpPr/>
            <p:nvPr/>
          </p:nvSpPr>
          <p:spPr>
            <a:xfrm>
              <a:off x="6057500" y="2706007"/>
              <a:ext cx="103925" cy="69972"/>
            </a:xfrm>
            <a:custGeom>
              <a:avLst/>
              <a:gdLst/>
              <a:ahLst/>
              <a:cxnLst/>
              <a:rect l="l" t="t" r="r" b="b"/>
              <a:pathLst>
                <a:path w="2363" h="1591" extrusionOk="0">
                  <a:moveTo>
                    <a:pt x="2362" y="0"/>
                  </a:moveTo>
                  <a:lnTo>
                    <a:pt x="1" y="638"/>
                  </a:lnTo>
                  <a:lnTo>
                    <a:pt x="1478" y="1590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Google Shape;384;p26"/>
            <p:cNvSpPr/>
            <p:nvPr/>
          </p:nvSpPr>
          <p:spPr>
            <a:xfrm>
              <a:off x="6172505" y="2676717"/>
              <a:ext cx="356810" cy="212160"/>
            </a:xfrm>
            <a:custGeom>
              <a:avLst/>
              <a:gdLst/>
              <a:ahLst/>
              <a:cxnLst/>
              <a:rect l="l" t="t" r="r" b="b"/>
              <a:pathLst>
                <a:path w="8113" h="4824" extrusionOk="0">
                  <a:moveTo>
                    <a:pt x="2218" y="0"/>
                  </a:moveTo>
                  <a:lnTo>
                    <a:pt x="1557" y="178"/>
                  </a:lnTo>
                  <a:lnTo>
                    <a:pt x="0" y="2987"/>
                  </a:lnTo>
                  <a:lnTo>
                    <a:pt x="0" y="2990"/>
                  </a:lnTo>
                  <a:lnTo>
                    <a:pt x="2850" y="4823"/>
                  </a:lnTo>
                  <a:lnTo>
                    <a:pt x="8113" y="340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Google Shape;385;p26"/>
            <p:cNvSpPr/>
            <p:nvPr/>
          </p:nvSpPr>
          <p:spPr>
            <a:xfrm>
              <a:off x="6756236" y="2957390"/>
              <a:ext cx="453962" cy="294974"/>
            </a:xfrm>
            <a:custGeom>
              <a:avLst/>
              <a:gdLst/>
              <a:ahLst/>
              <a:cxnLst/>
              <a:rect l="l" t="t" r="r" b="b"/>
              <a:pathLst>
                <a:path w="10322" h="6707" extrusionOk="0">
                  <a:moveTo>
                    <a:pt x="0" y="1"/>
                  </a:moveTo>
                  <a:cubicBezTo>
                    <a:pt x="0" y="1"/>
                    <a:pt x="1966" y="4363"/>
                    <a:pt x="2368" y="5110"/>
                  </a:cubicBezTo>
                  <a:cubicBezTo>
                    <a:pt x="2768" y="5854"/>
                    <a:pt x="3253" y="6031"/>
                    <a:pt x="4017" y="6195"/>
                  </a:cubicBezTo>
                  <a:cubicBezTo>
                    <a:pt x="4768" y="6355"/>
                    <a:pt x="7457" y="6694"/>
                    <a:pt x="7557" y="6707"/>
                  </a:cubicBezTo>
                  <a:lnTo>
                    <a:pt x="7560" y="6707"/>
                  </a:lnTo>
                  <a:lnTo>
                    <a:pt x="10321" y="59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Google Shape;386;p26"/>
            <p:cNvSpPr/>
            <p:nvPr/>
          </p:nvSpPr>
          <p:spPr>
            <a:xfrm>
              <a:off x="6346309" y="2857866"/>
              <a:ext cx="474808" cy="367805"/>
            </a:xfrm>
            <a:custGeom>
              <a:avLst/>
              <a:gdLst/>
              <a:ahLst/>
              <a:cxnLst/>
              <a:rect l="l" t="t" r="r" b="b"/>
              <a:pathLst>
                <a:path w="10796" h="8363" extrusionOk="0">
                  <a:moveTo>
                    <a:pt x="5399" y="1"/>
                  </a:moveTo>
                  <a:lnTo>
                    <a:pt x="0" y="1413"/>
                  </a:lnTo>
                  <a:lnTo>
                    <a:pt x="10796" y="8363"/>
                  </a:lnTo>
                  <a:lnTo>
                    <a:pt x="10796" y="8363"/>
                  </a:lnTo>
                  <a:lnTo>
                    <a:pt x="7847" y="141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Google Shape;387;p26"/>
            <p:cNvSpPr/>
            <p:nvPr/>
          </p:nvSpPr>
          <p:spPr>
            <a:xfrm>
              <a:off x="6093079" y="2937863"/>
              <a:ext cx="593114" cy="300427"/>
            </a:xfrm>
            <a:custGeom>
              <a:avLst/>
              <a:gdLst/>
              <a:ahLst/>
              <a:cxnLst/>
              <a:rect l="l" t="t" r="r" b="b"/>
              <a:pathLst>
                <a:path w="13486" h="6831" extrusionOk="0">
                  <a:moveTo>
                    <a:pt x="4202" y="1"/>
                  </a:moveTo>
                  <a:lnTo>
                    <a:pt x="4" y="1100"/>
                  </a:lnTo>
                  <a:lnTo>
                    <a:pt x="0" y="1107"/>
                  </a:lnTo>
                  <a:lnTo>
                    <a:pt x="9919" y="6831"/>
                  </a:lnTo>
                  <a:lnTo>
                    <a:pt x="13485" y="5980"/>
                  </a:lnTo>
                  <a:lnTo>
                    <a:pt x="4202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Google Shape;388;p26"/>
            <p:cNvSpPr/>
            <p:nvPr/>
          </p:nvSpPr>
          <p:spPr>
            <a:xfrm>
              <a:off x="6594130" y="3239426"/>
              <a:ext cx="267179" cy="111093"/>
            </a:xfrm>
            <a:custGeom>
              <a:avLst/>
              <a:gdLst/>
              <a:ahLst/>
              <a:cxnLst/>
              <a:rect l="l" t="t" r="r" b="b"/>
              <a:pathLst>
                <a:path w="6075" h="2526" extrusionOk="0">
                  <a:moveTo>
                    <a:pt x="3458" y="1"/>
                  </a:moveTo>
                  <a:lnTo>
                    <a:pt x="0" y="823"/>
                  </a:lnTo>
                  <a:lnTo>
                    <a:pt x="2952" y="2526"/>
                  </a:lnTo>
                  <a:lnTo>
                    <a:pt x="6075" y="1686"/>
                  </a:lnTo>
                  <a:lnTo>
                    <a:pt x="3458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Google Shape;389;p26"/>
            <p:cNvSpPr/>
            <p:nvPr/>
          </p:nvSpPr>
          <p:spPr>
            <a:xfrm>
              <a:off x="6871021" y="3265550"/>
              <a:ext cx="112193" cy="31710"/>
            </a:xfrm>
            <a:custGeom>
              <a:avLst/>
              <a:gdLst/>
              <a:ahLst/>
              <a:cxnLst/>
              <a:rect l="l" t="t" r="r" b="b"/>
              <a:pathLst>
                <a:path w="2551" h="721" extrusionOk="0">
                  <a:moveTo>
                    <a:pt x="1" y="0"/>
                  </a:moveTo>
                  <a:lnTo>
                    <a:pt x="1158" y="720"/>
                  </a:lnTo>
                  <a:lnTo>
                    <a:pt x="2551" y="3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Google Shape;390;p26"/>
            <p:cNvSpPr/>
            <p:nvPr/>
          </p:nvSpPr>
          <p:spPr>
            <a:xfrm>
              <a:off x="6346309" y="3275621"/>
              <a:ext cx="377700" cy="243341"/>
            </a:xfrm>
            <a:custGeom>
              <a:avLst/>
              <a:gdLst/>
              <a:ahLst/>
              <a:cxnLst/>
              <a:rect l="l" t="t" r="r" b="b"/>
              <a:pathLst>
                <a:path w="8588" h="5533" extrusionOk="0">
                  <a:moveTo>
                    <a:pt x="5635" y="0"/>
                  </a:moveTo>
                  <a:lnTo>
                    <a:pt x="908" y="1621"/>
                  </a:lnTo>
                  <a:lnTo>
                    <a:pt x="0" y="5110"/>
                  </a:lnTo>
                  <a:lnTo>
                    <a:pt x="4362" y="5532"/>
                  </a:lnTo>
                  <a:lnTo>
                    <a:pt x="8587" y="1703"/>
                  </a:lnTo>
                  <a:lnTo>
                    <a:pt x="563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Google Shape;391;p26"/>
            <p:cNvSpPr/>
            <p:nvPr/>
          </p:nvSpPr>
          <p:spPr>
            <a:xfrm>
              <a:off x="5329826" y="3084797"/>
              <a:ext cx="521779" cy="275491"/>
            </a:xfrm>
            <a:custGeom>
              <a:avLst/>
              <a:gdLst/>
              <a:ahLst/>
              <a:cxnLst/>
              <a:rect l="l" t="t" r="r" b="b"/>
              <a:pathLst>
                <a:path w="11864" h="6264" extrusionOk="0">
                  <a:moveTo>
                    <a:pt x="7782" y="1"/>
                  </a:moveTo>
                  <a:lnTo>
                    <a:pt x="3304" y="2523"/>
                  </a:lnTo>
                  <a:lnTo>
                    <a:pt x="673" y="2455"/>
                  </a:lnTo>
                  <a:lnTo>
                    <a:pt x="0" y="3063"/>
                  </a:lnTo>
                  <a:lnTo>
                    <a:pt x="5539" y="6264"/>
                  </a:lnTo>
                  <a:lnTo>
                    <a:pt x="11864" y="841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Google Shape;392;p26"/>
            <p:cNvSpPr/>
            <p:nvPr/>
          </p:nvSpPr>
          <p:spPr>
            <a:xfrm>
              <a:off x="5990256" y="2986504"/>
              <a:ext cx="539063" cy="307904"/>
            </a:xfrm>
            <a:custGeom>
              <a:avLst/>
              <a:gdLst/>
              <a:ahLst/>
              <a:cxnLst/>
              <a:rect l="l" t="t" r="r" b="b"/>
              <a:pathLst>
                <a:path w="12257" h="7001" extrusionOk="0">
                  <a:moveTo>
                    <a:pt x="2338" y="1"/>
                  </a:moveTo>
                  <a:lnTo>
                    <a:pt x="0" y="2052"/>
                  </a:lnTo>
                  <a:lnTo>
                    <a:pt x="8571" y="7001"/>
                  </a:lnTo>
                  <a:lnTo>
                    <a:pt x="12257" y="5725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Google Shape;393;p26"/>
            <p:cNvSpPr/>
            <p:nvPr/>
          </p:nvSpPr>
          <p:spPr>
            <a:xfrm>
              <a:off x="5772429" y="2807774"/>
              <a:ext cx="270565" cy="272588"/>
            </a:xfrm>
            <a:custGeom>
              <a:avLst/>
              <a:gdLst/>
              <a:ahLst/>
              <a:cxnLst/>
              <a:rect l="l" t="t" r="r" b="b"/>
              <a:pathLst>
                <a:path w="6152" h="6198" extrusionOk="0">
                  <a:moveTo>
                    <a:pt x="257" y="0"/>
                  </a:moveTo>
                  <a:lnTo>
                    <a:pt x="1" y="5532"/>
                  </a:lnTo>
                  <a:lnTo>
                    <a:pt x="2896" y="6198"/>
                  </a:lnTo>
                  <a:lnTo>
                    <a:pt x="6152" y="340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Google Shape;394;p26"/>
            <p:cNvSpPr/>
            <p:nvPr/>
          </p:nvSpPr>
          <p:spPr>
            <a:xfrm>
              <a:off x="5603462" y="2863891"/>
              <a:ext cx="118306" cy="182737"/>
            </a:xfrm>
            <a:custGeom>
              <a:avLst/>
              <a:gdLst/>
              <a:ahLst/>
              <a:cxnLst/>
              <a:rect l="l" t="t" r="r" b="b"/>
              <a:pathLst>
                <a:path w="2690" h="4155" extrusionOk="0">
                  <a:moveTo>
                    <a:pt x="2690" y="0"/>
                  </a:moveTo>
                  <a:lnTo>
                    <a:pt x="0" y="2444"/>
                  </a:lnTo>
                  <a:lnTo>
                    <a:pt x="584" y="4154"/>
                  </a:lnTo>
                  <a:lnTo>
                    <a:pt x="1150" y="3830"/>
                  </a:lnTo>
                  <a:lnTo>
                    <a:pt x="2509" y="4021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Google Shape;395;p26"/>
            <p:cNvSpPr/>
            <p:nvPr/>
          </p:nvSpPr>
          <p:spPr>
            <a:xfrm>
              <a:off x="5417168" y="3019972"/>
              <a:ext cx="153446" cy="120285"/>
            </a:xfrm>
            <a:custGeom>
              <a:avLst/>
              <a:gdLst/>
              <a:ahLst/>
              <a:cxnLst/>
              <a:rect l="l" t="t" r="r" b="b"/>
              <a:pathLst>
                <a:path w="3489" h="2735" extrusionOk="0">
                  <a:moveTo>
                    <a:pt x="3014" y="1"/>
                  </a:moveTo>
                  <a:lnTo>
                    <a:pt x="1" y="2735"/>
                  </a:lnTo>
                  <a:lnTo>
                    <a:pt x="1206" y="2694"/>
                  </a:lnTo>
                  <a:lnTo>
                    <a:pt x="3489" y="137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Google Shape;396;p26"/>
            <p:cNvSpPr/>
            <p:nvPr/>
          </p:nvSpPr>
          <p:spPr>
            <a:xfrm>
              <a:off x="5733156" y="3121871"/>
              <a:ext cx="565319" cy="322329"/>
            </a:xfrm>
            <a:custGeom>
              <a:avLst/>
              <a:gdLst/>
              <a:ahLst/>
              <a:cxnLst/>
              <a:rect l="l" t="t" r="r" b="b"/>
              <a:pathLst>
                <a:path w="12854" h="7329" extrusionOk="0">
                  <a:moveTo>
                    <a:pt x="4676" y="1"/>
                  </a:moveTo>
                  <a:lnTo>
                    <a:pt x="0" y="4110"/>
                  </a:lnTo>
                  <a:lnTo>
                    <a:pt x="5574" y="7329"/>
                  </a:lnTo>
                  <a:lnTo>
                    <a:pt x="12853" y="4721"/>
                  </a:lnTo>
                  <a:lnTo>
                    <a:pt x="467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Google Shape;397;p26"/>
            <p:cNvSpPr/>
            <p:nvPr/>
          </p:nvSpPr>
          <p:spPr>
            <a:xfrm>
              <a:off x="5978250" y="3376025"/>
              <a:ext cx="335963" cy="353115"/>
            </a:xfrm>
            <a:custGeom>
              <a:avLst/>
              <a:gdLst/>
              <a:ahLst/>
              <a:cxnLst/>
              <a:rect l="l" t="t" r="r" b="b"/>
              <a:pathLst>
                <a:path w="7639" h="8029" extrusionOk="0">
                  <a:moveTo>
                    <a:pt x="7639" y="1"/>
                  </a:moveTo>
                  <a:lnTo>
                    <a:pt x="1" y="2741"/>
                  </a:lnTo>
                  <a:lnTo>
                    <a:pt x="598" y="5297"/>
                  </a:lnTo>
                  <a:lnTo>
                    <a:pt x="598" y="5300"/>
                  </a:lnTo>
                  <a:lnTo>
                    <a:pt x="5322" y="8028"/>
                  </a:lnTo>
                  <a:lnTo>
                    <a:pt x="763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Google Shape;398;p26"/>
            <p:cNvSpPr/>
            <p:nvPr/>
          </p:nvSpPr>
          <p:spPr>
            <a:xfrm>
              <a:off x="6280561" y="3556426"/>
              <a:ext cx="201472" cy="196239"/>
            </a:xfrm>
            <a:custGeom>
              <a:avLst/>
              <a:gdLst/>
              <a:ahLst/>
              <a:cxnLst/>
              <a:rect l="l" t="t" r="r" b="b"/>
              <a:pathLst>
                <a:path w="4581" h="4462" extrusionOk="0">
                  <a:moveTo>
                    <a:pt x="1164" y="1"/>
                  </a:moveTo>
                  <a:lnTo>
                    <a:pt x="1" y="4462"/>
                  </a:lnTo>
                  <a:lnTo>
                    <a:pt x="1642" y="2973"/>
                  </a:lnTo>
                  <a:lnTo>
                    <a:pt x="4580" y="305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Google Shape;399;p26"/>
            <p:cNvSpPr/>
            <p:nvPr/>
          </p:nvSpPr>
          <p:spPr>
            <a:xfrm>
              <a:off x="5836110" y="3500309"/>
              <a:ext cx="115008" cy="77317"/>
            </a:xfrm>
            <a:custGeom>
              <a:avLst/>
              <a:gdLst/>
              <a:ahLst/>
              <a:cxnLst/>
              <a:rect l="l" t="t" r="r" b="b"/>
              <a:pathLst>
                <a:path w="2615" h="1758" extrusionOk="0">
                  <a:moveTo>
                    <a:pt x="2120" y="1"/>
                  </a:moveTo>
                  <a:lnTo>
                    <a:pt x="0" y="263"/>
                  </a:lnTo>
                  <a:lnTo>
                    <a:pt x="2591" y="1758"/>
                  </a:lnTo>
                  <a:lnTo>
                    <a:pt x="2615" y="1704"/>
                  </a:lnTo>
                  <a:lnTo>
                    <a:pt x="212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Google Shape;400;p26"/>
            <p:cNvSpPr/>
            <p:nvPr/>
          </p:nvSpPr>
          <p:spPr>
            <a:xfrm>
              <a:off x="5630157" y="3340446"/>
              <a:ext cx="275183" cy="137965"/>
            </a:xfrm>
            <a:custGeom>
              <a:avLst/>
              <a:gdLst/>
              <a:ahLst/>
              <a:cxnLst/>
              <a:rect l="l" t="t" r="r" b="b"/>
              <a:pathLst>
                <a:path w="6257" h="3137" extrusionOk="0">
                  <a:moveTo>
                    <a:pt x="1363" y="0"/>
                  </a:moveTo>
                  <a:lnTo>
                    <a:pt x="0" y="1195"/>
                  </a:lnTo>
                  <a:lnTo>
                    <a:pt x="3363" y="3137"/>
                  </a:lnTo>
                  <a:lnTo>
                    <a:pt x="3366" y="3137"/>
                  </a:lnTo>
                  <a:lnTo>
                    <a:pt x="6257" y="2690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Google Shape;401;p26"/>
            <p:cNvSpPr/>
            <p:nvPr/>
          </p:nvSpPr>
          <p:spPr>
            <a:xfrm>
              <a:off x="6626543" y="2291550"/>
              <a:ext cx="422560" cy="272896"/>
            </a:xfrm>
            <a:custGeom>
              <a:avLst/>
              <a:gdLst/>
              <a:ahLst/>
              <a:cxnLst/>
              <a:rect l="l" t="t" r="r" b="b"/>
              <a:pathLst>
                <a:path w="9608" h="6205" extrusionOk="0">
                  <a:moveTo>
                    <a:pt x="1785" y="0"/>
                  </a:moveTo>
                  <a:lnTo>
                    <a:pt x="0" y="1581"/>
                  </a:lnTo>
                  <a:lnTo>
                    <a:pt x="738" y="6205"/>
                  </a:lnTo>
                  <a:lnTo>
                    <a:pt x="9608" y="4516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Google Shape;402;p26"/>
            <p:cNvSpPr/>
            <p:nvPr/>
          </p:nvSpPr>
          <p:spPr>
            <a:xfrm>
              <a:off x="7024903" y="2526925"/>
              <a:ext cx="329806" cy="288069"/>
            </a:xfrm>
            <a:custGeom>
              <a:avLst/>
              <a:gdLst/>
              <a:ahLst/>
              <a:cxnLst/>
              <a:rect l="l" t="t" r="r" b="b"/>
              <a:pathLst>
                <a:path w="7499" h="6550" extrusionOk="0">
                  <a:moveTo>
                    <a:pt x="2000" y="0"/>
                  </a:moveTo>
                  <a:lnTo>
                    <a:pt x="0" y="393"/>
                  </a:lnTo>
                  <a:lnTo>
                    <a:pt x="3898" y="6550"/>
                  </a:lnTo>
                  <a:cubicBezTo>
                    <a:pt x="5280" y="5775"/>
                    <a:pt x="6615" y="4673"/>
                    <a:pt x="7498" y="3174"/>
                  </a:cubicBezTo>
                  <a:lnTo>
                    <a:pt x="200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Google Shape;403;p26"/>
            <p:cNvSpPr/>
            <p:nvPr/>
          </p:nvSpPr>
          <p:spPr>
            <a:xfrm>
              <a:off x="6861258" y="2556654"/>
              <a:ext cx="279405" cy="326200"/>
            </a:xfrm>
            <a:custGeom>
              <a:avLst/>
              <a:gdLst/>
              <a:ahLst/>
              <a:cxnLst/>
              <a:rect l="l" t="t" r="r" b="b"/>
              <a:pathLst>
                <a:path w="6353" h="7417" extrusionOk="0">
                  <a:moveTo>
                    <a:pt x="2270" y="0"/>
                  </a:moveTo>
                  <a:lnTo>
                    <a:pt x="1" y="440"/>
                  </a:lnTo>
                  <a:lnTo>
                    <a:pt x="1421" y="7358"/>
                  </a:lnTo>
                  <a:cubicBezTo>
                    <a:pt x="1759" y="7396"/>
                    <a:pt x="2110" y="7416"/>
                    <a:pt x="2479" y="7416"/>
                  </a:cubicBezTo>
                  <a:cubicBezTo>
                    <a:pt x="2578" y="7416"/>
                    <a:pt x="2673" y="7416"/>
                    <a:pt x="2773" y="7413"/>
                  </a:cubicBezTo>
                  <a:cubicBezTo>
                    <a:pt x="3575" y="7389"/>
                    <a:pt x="4923" y="7109"/>
                    <a:pt x="6353" y="6498"/>
                  </a:cubicBezTo>
                  <a:lnTo>
                    <a:pt x="227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Google Shape;404;p26"/>
            <p:cNvSpPr/>
            <p:nvPr/>
          </p:nvSpPr>
          <p:spPr>
            <a:xfrm>
              <a:off x="6666915" y="2587132"/>
              <a:ext cx="192764" cy="281428"/>
            </a:xfrm>
            <a:custGeom>
              <a:avLst/>
              <a:gdLst/>
              <a:ahLst/>
              <a:cxnLst/>
              <a:rect l="l" t="t" r="r" b="b"/>
              <a:pathLst>
                <a:path w="4383" h="6399" extrusionOk="0">
                  <a:moveTo>
                    <a:pt x="3137" y="0"/>
                  </a:moveTo>
                  <a:lnTo>
                    <a:pt x="1" y="610"/>
                  </a:lnTo>
                  <a:lnTo>
                    <a:pt x="631" y="4522"/>
                  </a:lnTo>
                  <a:cubicBezTo>
                    <a:pt x="1324" y="4976"/>
                    <a:pt x="2529" y="5911"/>
                    <a:pt x="4383" y="6399"/>
                  </a:cubicBezTo>
                  <a:lnTo>
                    <a:pt x="31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Google Shape;405;p26"/>
            <p:cNvSpPr/>
            <p:nvPr/>
          </p:nvSpPr>
          <p:spPr>
            <a:xfrm>
              <a:off x="6974943" y="2690966"/>
              <a:ext cx="670387" cy="360152"/>
            </a:xfrm>
            <a:custGeom>
              <a:avLst/>
              <a:gdLst/>
              <a:ahLst/>
              <a:cxnLst/>
              <a:rect l="l" t="t" r="r" b="b"/>
              <a:pathLst>
                <a:path w="15243" h="8189" extrusionOk="0">
                  <a:moveTo>
                    <a:pt x="9600" y="1"/>
                  </a:moveTo>
                  <a:lnTo>
                    <a:pt x="9600" y="4"/>
                  </a:lnTo>
                  <a:cubicBezTo>
                    <a:pt x="7491" y="3519"/>
                    <a:pt x="2806" y="5328"/>
                    <a:pt x="402" y="5328"/>
                  </a:cubicBezTo>
                  <a:cubicBezTo>
                    <a:pt x="331" y="5328"/>
                    <a:pt x="259" y="5325"/>
                    <a:pt x="188" y="5322"/>
                  </a:cubicBezTo>
                  <a:cubicBezTo>
                    <a:pt x="188" y="5322"/>
                    <a:pt x="0" y="5352"/>
                    <a:pt x="0" y="5444"/>
                  </a:cubicBezTo>
                  <a:cubicBezTo>
                    <a:pt x="0" y="5489"/>
                    <a:pt x="44" y="5553"/>
                    <a:pt x="188" y="5635"/>
                  </a:cubicBezTo>
                  <a:cubicBezTo>
                    <a:pt x="614" y="5881"/>
                    <a:pt x="4611" y="8188"/>
                    <a:pt x="4611" y="8188"/>
                  </a:cubicBezTo>
                  <a:lnTo>
                    <a:pt x="11167" y="6867"/>
                  </a:lnTo>
                  <a:lnTo>
                    <a:pt x="15242" y="3260"/>
                  </a:lnTo>
                  <a:lnTo>
                    <a:pt x="960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Google Shape;406;p26"/>
            <p:cNvSpPr/>
            <p:nvPr/>
          </p:nvSpPr>
          <p:spPr>
            <a:xfrm>
              <a:off x="7231120" y="3047327"/>
              <a:ext cx="173589" cy="81539"/>
            </a:xfrm>
            <a:custGeom>
              <a:avLst/>
              <a:gdLst/>
              <a:ahLst/>
              <a:cxnLst/>
              <a:rect l="l" t="t" r="r" b="b"/>
              <a:pathLst>
                <a:path w="3947" h="1854" extrusionOk="0">
                  <a:moveTo>
                    <a:pt x="3946" y="0"/>
                  </a:moveTo>
                  <a:lnTo>
                    <a:pt x="1" y="785"/>
                  </a:lnTo>
                  <a:lnTo>
                    <a:pt x="1850" y="1853"/>
                  </a:lnTo>
                  <a:lnTo>
                    <a:pt x="394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Google Shape;407;p26"/>
            <p:cNvSpPr/>
            <p:nvPr/>
          </p:nvSpPr>
          <p:spPr>
            <a:xfrm>
              <a:off x="6577154" y="2404707"/>
              <a:ext cx="49434" cy="365694"/>
            </a:xfrm>
            <a:custGeom>
              <a:avLst/>
              <a:gdLst/>
              <a:ahLst/>
              <a:cxnLst/>
              <a:rect l="l" t="t" r="r" b="b"/>
              <a:pathLst>
                <a:path w="1124" h="8315" extrusionOk="0">
                  <a:moveTo>
                    <a:pt x="0" y="1"/>
                  </a:moveTo>
                  <a:lnTo>
                    <a:pt x="0" y="1"/>
                  </a:lnTo>
                  <a:lnTo>
                    <a:pt x="1123" y="831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Google Shape;408;p26"/>
            <p:cNvSpPr/>
            <p:nvPr/>
          </p:nvSpPr>
          <p:spPr>
            <a:xfrm>
              <a:off x="6270050" y="2404707"/>
              <a:ext cx="356546" cy="421680"/>
            </a:xfrm>
            <a:custGeom>
              <a:avLst/>
              <a:gdLst/>
              <a:ahLst/>
              <a:cxnLst/>
              <a:rect l="l" t="t" r="r" b="b"/>
              <a:pathLst>
                <a:path w="8107" h="9588" extrusionOk="0">
                  <a:moveTo>
                    <a:pt x="6983" y="1"/>
                  </a:moveTo>
                  <a:lnTo>
                    <a:pt x="6747" y="209"/>
                  </a:lnTo>
                  <a:cubicBezTo>
                    <a:pt x="5857" y="2485"/>
                    <a:pt x="4737" y="4837"/>
                    <a:pt x="4195" y="5946"/>
                  </a:cubicBezTo>
                  <a:cubicBezTo>
                    <a:pt x="4096" y="6151"/>
                    <a:pt x="3894" y="6264"/>
                    <a:pt x="3690" y="6264"/>
                  </a:cubicBezTo>
                  <a:cubicBezTo>
                    <a:pt x="3587" y="6264"/>
                    <a:pt x="3482" y="6233"/>
                    <a:pt x="3389" y="6175"/>
                  </a:cubicBezTo>
                  <a:lnTo>
                    <a:pt x="1847" y="5301"/>
                  </a:lnTo>
                  <a:cubicBezTo>
                    <a:pt x="1847" y="5301"/>
                    <a:pt x="1680" y="5168"/>
                    <a:pt x="1417" y="4929"/>
                  </a:cubicBezTo>
                  <a:lnTo>
                    <a:pt x="0" y="6185"/>
                  </a:lnTo>
                  <a:lnTo>
                    <a:pt x="5895" y="9588"/>
                  </a:lnTo>
                  <a:lnTo>
                    <a:pt x="8106" y="8315"/>
                  </a:lnTo>
                  <a:lnTo>
                    <a:pt x="698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Google Shape;409;p26"/>
            <p:cNvSpPr/>
            <p:nvPr/>
          </p:nvSpPr>
          <p:spPr>
            <a:xfrm>
              <a:off x="6755005" y="2898106"/>
              <a:ext cx="506386" cy="321406"/>
            </a:xfrm>
            <a:custGeom>
              <a:avLst/>
              <a:gdLst/>
              <a:ahLst/>
              <a:cxnLst/>
              <a:rect l="l" t="t" r="r" b="b"/>
              <a:pathLst>
                <a:path w="11514" h="7308" extrusionOk="0">
                  <a:moveTo>
                    <a:pt x="520" y="0"/>
                  </a:moveTo>
                  <a:cubicBezTo>
                    <a:pt x="209" y="0"/>
                    <a:pt x="0" y="396"/>
                    <a:pt x="0" y="969"/>
                  </a:cubicBezTo>
                  <a:cubicBezTo>
                    <a:pt x="0" y="1089"/>
                    <a:pt x="11" y="1219"/>
                    <a:pt x="28" y="1349"/>
                  </a:cubicBezTo>
                  <a:lnTo>
                    <a:pt x="10349" y="7308"/>
                  </a:lnTo>
                  <a:lnTo>
                    <a:pt x="11513" y="6277"/>
                  </a:lnTo>
                  <a:cubicBezTo>
                    <a:pt x="11513" y="6277"/>
                    <a:pt x="1284" y="372"/>
                    <a:pt x="765" y="72"/>
                  </a:cubicBezTo>
                  <a:cubicBezTo>
                    <a:pt x="680" y="21"/>
                    <a:pt x="598" y="0"/>
                    <a:pt x="5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Google Shape;410;p26"/>
            <p:cNvSpPr/>
            <p:nvPr/>
          </p:nvSpPr>
          <p:spPr>
            <a:xfrm>
              <a:off x="6583751" y="2821407"/>
              <a:ext cx="137965" cy="98647"/>
            </a:xfrm>
            <a:custGeom>
              <a:avLst/>
              <a:gdLst/>
              <a:ahLst/>
              <a:cxnLst/>
              <a:rect l="l" t="t" r="r" b="b"/>
              <a:pathLst>
                <a:path w="3137" h="2243" extrusionOk="0">
                  <a:moveTo>
                    <a:pt x="1512" y="1"/>
                  </a:moveTo>
                  <a:lnTo>
                    <a:pt x="0" y="830"/>
                  </a:lnTo>
                  <a:lnTo>
                    <a:pt x="2448" y="2242"/>
                  </a:lnTo>
                  <a:cubicBezTo>
                    <a:pt x="2440" y="2198"/>
                    <a:pt x="2437" y="2157"/>
                    <a:pt x="2437" y="2113"/>
                  </a:cubicBezTo>
                  <a:cubicBezTo>
                    <a:pt x="2437" y="1492"/>
                    <a:pt x="3137" y="966"/>
                    <a:pt x="3137" y="966"/>
                  </a:cubicBezTo>
                  <a:cubicBezTo>
                    <a:pt x="3137" y="966"/>
                    <a:pt x="2021" y="294"/>
                    <a:pt x="15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Google Shape;411;p26"/>
            <p:cNvSpPr/>
            <p:nvPr/>
          </p:nvSpPr>
          <p:spPr>
            <a:xfrm>
              <a:off x="6346309" y="3275621"/>
              <a:ext cx="377700" cy="243341"/>
            </a:xfrm>
            <a:custGeom>
              <a:avLst/>
              <a:gdLst/>
              <a:ahLst/>
              <a:cxnLst/>
              <a:rect l="l" t="t" r="r" b="b"/>
              <a:pathLst>
                <a:path w="8588" h="5533" extrusionOk="0">
                  <a:moveTo>
                    <a:pt x="5635" y="0"/>
                  </a:moveTo>
                  <a:lnTo>
                    <a:pt x="908" y="1621"/>
                  </a:lnTo>
                  <a:lnTo>
                    <a:pt x="0" y="5110"/>
                  </a:lnTo>
                  <a:lnTo>
                    <a:pt x="4362" y="5532"/>
                  </a:lnTo>
                  <a:lnTo>
                    <a:pt x="8587" y="1703"/>
                  </a:lnTo>
                  <a:lnTo>
                    <a:pt x="563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Google Shape;412;p26"/>
            <p:cNvSpPr/>
            <p:nvPr/>
          </p:nvSpPr>
          <p:spPr>
            <a:xfrm>
              <a:off x="5329826" y="3084797"/>
              <a:ext cx="521779" cy="275491"/>
            </a:xfrm>
            <a:custGeom>
              <a:avLst/>
              <a:gdLst/>
              <a:ahLst/>
              <a:cxnLst/>
              <a:rect l="l" t="t" r="r" b="b"/>
              <a:pathLst>
                <a:path w="11864" h="6264" extrusionOk="0">
                  <a:moveTo>
                    <a:pt x="7782" y="1"/>
                  </a:moveTo>
                  <a:lnTo>
                    <a:pt x="3304" y="2523"/>
                  </a:lnTo>
                  <a:lnTo>
                    <a:pt x="673" y="2455"/>
                  </a:lnTo>
                  <a:lnTo>
                    <a:pt x="0" y="3063"/>
                  </a:lnTo>
                  <a:lnTo>
                    <a:pt x="5539" y="6264"/>
                  </a:lnTo>
                  <a:lnTo>
                    <a:pt x="11864" y="841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Google Shape;413;p26"/>
            <p:cNvSpPr/>
            <p:nvPr/>
          </p:nvSpPr>
          <p:spPr>
            <a:xfrm>
              <a:off x="5990256" y="2986504"/>
              <a:ext cx="539063" cy="307904"/>
            </a:xfrm>
            <a:custGeom>
              <a:avLst/>
              <a:gdLst/>
              <a:ahLst/>
              <a:cxnLst/>
              <a:rect l="l" t="t" r="r" b="b"/>
              <a:pathLst>
                <a:path w="12257" h="7001" extrusionOk="0">
                  <a:moveTo>
                    <a:pt x="2338" y="1"/>
                  </a:moveTo>
                  <a:lnTo>
                    <a:pt x="0" y="2052"/>
                  </a:lnTo>
                  <a:lnTo>
                    <a:pt x="8571" y="7001"/>
                  </a:lnTo>
                  <a:lnTo>
                    <a:pt x="12257" y="5725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Google Shape;414;p26"/>
            <p:cNvSpPr/>
            <p:nvPr/>
          </p:nvSpPr>
          <p:spPr>
            <a:xfrm>
              <a:off x="5772429" y="2807774"/>
              <a:ext cx="270565" cy="272588"/>
            </a:xfrm>
            <a:custGeom>
              <a:avLst/>
              <a:gdLst/>
              <a:ahLst/>
              <a:cxnLst/>
              <a:rect l="l" t="t" r="r" b="b"/>
              <a:pathLst>
                <a:path w="6152" h="6198" extrusionOk="0">
                  <a:moveTo>
                    <a:pt x="257" y="0"/>
                  </a:moveTo>
                  <a:lnTo>
                    <a:pt x="1" y="5532"/>
                  </a:lnTo>
                  <a:lnTo>
                    <a:pt x="2896" y="6198"/>
                  </a:lnTo>
                  <a:lnTo>
                    <a:pt x="6152" y="340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Google Shape;415;p26"/>
            <p:cNvSpPr/>
            <p:nvPr/>
          </p:nvSpPr>
          <p:spPr>
            <a:xfrm>
              <a:off x="5603462" y="2863891"/>
              <a:ext cx="118306" cy="182737"/>
            </a:xfrm>
            <a:custGeom>
              <a:avLst/>
              <a:gdLst/>
              <a:ahLst/>
              <a:cxnLst/>
              <a:rect l="l" t="t" r="r" b="b"/>
              <a:pathLst>
                <a:path w="2690" h="4155" extrusionOk="0">
                  <a:moveTo>
                    <a:pt x="2690" y="0"/>
                  </a:moveTo>
                  <a:lnTo>
                    <a:pt x="2174" y="468"/>
                  </a:lnTo>
                  <a:lnTo>
                    <a:pt x="0" y="2444"/>
                  </a:lnTo>
                  <a:lnTo>
                    <a:pt x="584" y="4154"/>
                  </a:lnTo>
                  <a:lnTo>
                    <a:pt x="1150" y="3830"/>
                  </a:lnTo>
                  <a:lnTo>
                    <a:pt x="2509" y="4021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Google Shape;416;p26"/>
            <p:cNvSpPr/>
            <p:nvPr/>
          </p:nvSpPr>
          <p:spPr>
            <a:xfrm>
              <a:off x="5417168" y="3019972"/>
              <a:ext cx="153446" cy="120285"/>
            </a:xfrm>
            <a:custGeom>
              <a:avLst/>
              <a:gdLst/>
              <a:ahLst/>
              <a:cxnLst/>
              <a:rect l="l" t="t" r="r" b="b"/>
              <a:pathLst>
                <a:path w="3489" h="2735" extrusionOk="0">
                  <a:moveTo>
                    <a:pt x="3014" y="1"/>
                  </a:moveTo>
                  <a:lnTo>
                    <a:pt x="1" y="2735"/>
                  </a:lnTo>
                  <a:lnTo>
                    <a:pt x="1206" y="2694"/>
                  </a:lnTo>
                  <a:lnTo>
                    <a:pt x="3489" y="137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Google Shape;417;p26"/>
            <p:cNvSpPr/>
            <p:nvPr/>
          </p:nvSpPr>
          <p:spPr>
            <a:xfrm>
              <a:off x="5733156" y="3121871"/>
              <a:ext cx="565319" cy="322329"/>
            </a:xfrm>
            <a:custGeom>
              <a:avLst/>
              <a:gdLst/>
              <a:ahLst/>
              <a:cxnLst/>
              <a:rect l="l" t="t" r="r" b="b"/>
              <a:pathLst>
                <a:path w="12854" h="7329" extrusionOk="0">
                  <a:moveTo>
                    <a:pt x="4676" y="1"/>
                  </a:moveTo>
                  <a:lnTo>
                    <a:pt x="0" y="4110"/>
                  </a:lnTo>
                  <a:lnTo>
                    <a:pt x="5574" y="7329"/>
                  </a:lnTo>
                  <a:lnTo>
                    <a:pt x="12853" y="4721"/>
                  </a:lnTo>
                  <a:lnTo>
                    <a:pt x="467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Google Shape;418;p26"/>
            <p:cNvSpPr/>
            <p:nvPr/>
          </p:nvSpPr>
          <p:spPr>
            <a:xfrm>
              <a:off x="5978250" y="3376025"/>
              <a:ext cx="335963" cy="353115"/>
            </a:xfrm>
            <a:custGeom>
              <a:avLst/>
              <a:gdLst/>
              <a:ahLst/>
              <a:cxnLst/>
              <a:rect l="l" t="t" r="r" b="b"/>
              <a:pathLst>
                <a:path w="7639" h="8029" extrusionOk="0">
                  <a:moveTo>
                    <a:pt x="7639" y="1"/>
                  </a:moveTo>
                  <a:lnTo>
                    <a:pt x="1" y="2741"/>
                  </a:lnTo>
                  <a:lnTo>
                    <a:pt x="598" y="5297"/>
                  </a:lnTo>
                  <a:lnTo>
                    <a:pt x="598" y="5300"/>
                  </a:lnTo>
                  <a:lnTo>
                    <a:pt x="5322" y="8028"/>
                  </a:lnTo>
                  <a:lnTo>
                    <a:pt x="763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Google Shape;419;p26"/>
            <p:cNvSpPr/>
            <p:nvPr/>
          </p:nvSpPr>
          <p:spPr>
            <a:xfrm>
              <a:off x="6280561" y="3556426"/>
              <a:ext cx="201472" cy="196239"/>
            </a:xfrm>
            <a:custGeom>
              <a:avLst/>
              <a:gdLst/>
              <a:ahLst/>
              <a:cxnLst/>
              <a:rect l="l" t="t" r="r" b="b"/>
              <a:pathLst>
                <a:path w="4581" h="4462" extrusionOk="0">
                  <a:moveTo>
                    <a:pt x="1164" y="1"/>
                  </a:moveTo>
                  <a:lnTo>
                    <a:pt x="1" y="4462"/>
                  </a:lnTo>
                  <a:lnTo>
                    <a:pt x="1642" y="2973"/>
                  </a:lnTo>
                  <a:lnTo>
                    <a:pt x="4580" y="305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Google Shape;420;p26"/>
            <p:cNvSpPr/>
            <p:nvPr/>
          </p:nvSpPr>
          <p:spPr>
            <a:xfrm>
              <a:off x="5836110" y="3500309"/>
              <a:ext cx="115008" cy="77317"/>
            </a:xfrm>
            <a:custGeom>
              <a:avLst/>
              <a:gdLst/>
              <a:ahLst/>
              <a:cxnLst/>
              <a:rect l="l" t="t" r="r" b="b"/>
              <a:pathLst>
                <a:path w="2615" h="1758" extrusionOk="0">
                  <a:moveTo>
                    <a:pt x="2120" y="1"/>
                  </a:moveTo>
                  <a:lnTo>
                    <a:pt x="0" y="263"/>
                  </a:lnTo>
                  <a:lnTo>
                    <a:pt x="2591" y="1758"/>
                  </a:lnTo>
                  <a:lnTo>
                    <a:pt x="2615" y="1704"/>
                  </a:lnTo>
                  <a:lnTo>
                    <a:pt x="212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Google Shape;421;p26"/>
            <p:cNvSpPr/>
            <p:nvPr/>
          </p:nvSpPr>
          <p:spPr>
            <a:xfrm>
              <a:off x="5630157" y="3340446"/>
              <a:ext cx="275183" cy="137965"/>
            </a:xfrm>
            <a:custGeom>
              <a:avLst/>
              <a:gdLst/>
              <a:ahLst/>
              <a:cxnLst/>
              <a:rect l="l" t="t" r="r" b="b"/>
              <a:pathLst>
                <a:path w="6257" h="3137" extrusionOk="0">
                  <a:moveTo>
                    <a:pt x="1363" y="0"/>
                  </a:moveTo>
                  <a:lnTo>
                    <a:pt x="4" y="1195"/>
                  </a:lnTo>
                  <a:lnTo>
                    <a:pt x="0" y="1195"/>
                  </a:lnTo>
                  <a:lnTo>
                    <a:pt x="3363" y="3137"/>
                  </a:lnTo>
                  <a:lnTo>
                    <a:pt x="3366" y="3137"/>
                  </a:lnTo>
                  <a:lnTo>
                    <a:pt x="6257" y="2690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Google Shape;422;p26"/>
            <p:cNvSpPr/>
            <p:nvPr/>
          </p:nvSpPr>
          <p:spPr>
            <a:xfrm>
              <a:off x="4931905" y="3239426"/>
              <a:ext cx="384605" cy="177899"/>
            </a:xfrm>
            <a:custGeom>
              <a:avLst/>
              <a:gdLst/>
              <a:ahLst/>
              <a:cxnLst/>
              <a:rect l="l" t="t" r="r" b="b"/>
              <a:pathLst>
                <a:path w="8745" h="4045" extrusionOk="0">
                  <a:moveTo>
                    <a:pt x="7373" y="1"/>
                  </a:moveTo>
                  <a:lnTo>
                    <a:pt x="0" y="1984"/>
                  </a:lnTo>
                  <a:lnTo>
                    <a:pt x="3570" y="4045"/>
                  </a:lnTo>
                  <a:lnTo>
                    <a:pt x="8745" y="3438"/>
                  </a:lnTo>
                  <a:lnTo>
                    <a:pt x="7373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Google Shape;423;p26"/>
            <p:cNvSpPr/>
            <p:nvPr/>
          </p:nvSpPr>
          <p:spPr>
            <a:xfrm>
              <a:off x="5297413" y="3219460"/>
              <a:ext cx="276062" cy="165937"/>
            </a:xfrm>
            <a:custGeom>
              <a:avLst/>
              <a:gdLst/>
              <a:ahLst/>
              <a:cxnLst/>
              <a:rect l="l" t="t" r="r" b="b"/>
              <a:pathLst>
                <a:path w="6277" h="3773" extrusionOk="0">
                  <a:moveTo>
                    <a:pt x="737" y="1"/>
                  </a:moveTo>
                  <a:lnTo>
                    <a:pt x="0" y="198"/>
                  </a:lnTo>
                  <a:lnTo>
                    <a:pt x="1448" y="3772"/>
                  </a:lnTo>
                  <a:lnTo>
                    <a:pt x="6276" y="3202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Google Shape;424;p26"/>
            <p:cNvSpPr/>
            <p:nvPr/>
          </p:nvSpPr>
          <p:spPr>
            <a:xfrm>
              <a:off x="5151491" y="3392956"/>
              <a:ext cx="626583" cy="252841"/>
            </a:xfrm>
            <a:custGeom>
              <a:avLst/>
              <a:gdLst/>
              <a:ahLst/>
              <a:cxnLst/>
              <a:rect l="l" t="t" r="r" b="b"/>
              <a:pathLst>
                <a:path w="14247" h="5749" extrusionOk="0">
                  <a:moveTo>
                    <a:pt x="10884" y="1"/>
                  </a:moveTo>
                  <a:lnTo>
                    <a:pt x="1" y="1377"/>
                  </a:lnTo>
                  <a:lnTo>
                    <a:pt x="7571" y="5748"/>
                  </a:lnTo>
                  <a:lnTo>
                    <a:pt x="14247" y="1943"/>
                  </a:lnTo>
                  <a:lnTo>
                    <a:pt x="10884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Google Shape;425;p26"/>
            <p:cNvSpPr/>
            <p:nvPr/>
          </p:nvSpPr>
          <p:spPr>
            <a:xfrm>
              <a:off x="5905289" y="3609113"/>
              <a:ext cx="307024" cy="251478"/>
            </a:xfrm>
            <a:custGeom>
              <a:avLst/>
              <a:gdLst/>
              <a:ahLst/>
              <a:cxnLst/>
              <a:rect l="l" t="t" r="r" b="b"/>
              <a:pathLst>
                <a:path w="6981" h="5718" extrusionOk="0">
                  <a:moveTo>
                    <a:pt x="2257" y="0"/>
                  </a:moveTo>
                  <a:lnTo>
                    <a:pt x="1" y="5718"/>
                  </a:lnTo>
                  <a:lnTo>
                    <a:pt x="5499" y="4236"/>
                  </a:lnTo>
                  <a:lnTo>
                    <a:pt x="6981" y="2728"/>
                  </a:lnTo>
                  <a:lnTo>
                    <a:pt x="2257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Google Shape;426;p26"/>
            <p:cNvSpPr/>
            <p:nvPr/>
          </p:nvSpPr>
          <p:spPr>
            <a:xfrm>
              <a:off x="5541628" y="3511831"/>
              <a:ext cx="408486" cy="338558"/>
            </a:xfrm>
            <a:custGeom>
              <a:avLst/>
              <a:gdLst/>
              <a:ahLst/>
              <a:cxnLst/>
              <a:rect l="l" t="t" r="r" b="b"/>
              <a:pathLst>
                <a:path w="9288" h="7698" extrusionOk="0">
                  <a:moveTo>
                    <a:pt x="6696" y="1"/>
                  </a:moveTo>
                  <a:lnTo>
                    <a:pt x="0" y="3793"/>
                  </a:lnTo>
                  <a:lnTo>
                    <a:pt x="6761" y="7697"/>
                  </a:lnTo>
                  <a:lnTo>
                    <a:pt x="9287" y="1496"/>
                  </a:lnTo>
                  <a:lnTo>
                    <a:pt x="6696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Google Shape;427;p26"/>
            <p:cNvSpPr/>
            <p:nvPr/>
          </p:nvSpPr>
          <p:spPr>
            <a:xfrm>
              <a:off x="6183895" y="1995132"/>
              <a:ext cx="382934" cy="681470"/>
            </a:xfrm>
            <a:custGeom>
              <a:avLst/>
              <a:gdLst/>
              <a:ahLst/>
              <a:cxnLst/>
              <a:rect l="l" t="t" r="r" b="b"/>
              <a:pathLst>
                <a:path w="8707" h="15495" extrusionOk="0">
                  <a:moveTo>
                    <a:pt x="5095" y="2657"/>
                  </a:moveTo>
                  <a:cubicBezTo>
                    <a:pt x="5777" y="2657"/>
                    <a:pt x="6246" y="3202"/>
                    <a:pt x="6246" y="4144"/>
                  </a:cubicBezTo>
                  <a:cubicBezTo>
                    <a:pt x="6246" y="5471"/>
                    <a:pt x="5314" y="7085"/>
                    <a:pt x="4164" y="7748"/>
                  </a:cubicBezTo>
                  <a:cubicBezTo>
                    <a:pt x="3830" y="7941"/>
                    <a:pt x="3514" y="8033"/>
                    <a:pt x="3234" y="8033"/>
                  </a:cubicBezTo>
                  <a:cubicBezTo>
                    <a:pt x="2551" y="8033"/>
                    <a:pt x="2082" y="7488"/>
                    <a:pt x="2082" y="6546"/>
                  </a:cubicBezTo>
                  <a:cubicBezTo>
                    <a:pt x="2700" y="6447"/>
                    <a:pt x="4256" y="3791"/>
                    <a:pt x="4164" y="2942"/>
                  </a:cubicBezTo>
                  <a:cubicBezTo>
                    <a:pt x="4499" y="2748"/>
                    <a:pt x="4815" y="2657"/>
                    <a:pt x="5095" y="2657"/>
                  </a:cubicBezTo>
                  <a:close/>
                  <a:moveTo>
                    <a:pt x="5928" y="0"/>
                  </a:moveTo>
                  <a:cubicBezTo>
                    <a:pt x="5392" y="0"/>
                    <a:pt x="4794" y="173"/>
                    <a:pt x="4164" y="539"/>
                  </a:cubicBezTo>
                  <a:cubicBezTo>
                    <a:pt x="1864" y="1863"/>
                    <a:pt x="0" y="5235"/>
                    <a:pt x="0" y="8065"/>
                  </a:cubicBezTo>
                  <a:lnTo>
                    <a:pt x="0" y="8710"/>
                  </a:lnTo>
                  <a:cubicBezTo>
                    <a:pt x="0" y="11539"/>
                    <a:pt x="3806" y="14614"/>
                    <a:pt x="3806" y="14614"/>
                  </a:cubicBezTo>
                  <a:lnTo>
                    <a:pt x="5362" y="15495"/>
                  </a:lnTo>
                  <a:cubicBezTo>
                    <a:pt x="5362" y="15495"/>
                    <a:pt x="4427" y="14430"/>
                    <a:pt x="4533" y="14208"/>
                  </a:cubicBezTo>
                  <a:cubicBezTo>
                    <a:pt x="5553" y="12119"/>
                    <a:pt x="8325" y="6212"/>
                    <a:pt x="8325" y="3901"/>
                  </a:cubicBezTo>
                  <a:lnTo>
                    <a:pt x="8325" y="3259"/>
                  </a:lnTo>
                  <a:cubicBezTo>
                    <a:pt x="8325" y="2740"/>
                    <a:pt x="8263" y="2280"/>
                    <a:pt x="8147" y="1877"/>
                  </a:cubicBezTo>
                  <a:lnTo>
                    <a:pt x="8147" y="1877"/>
                  </a:lnTo>
                  <a:lnTo>
                    <a:pt x="8325" y="1979"/>
                  </a:lnTo>
                  <a:lnTo>
                    <a:pt x="8706" y="1259"/>
                  </a:lnTo>
                  <a:lnTo>
                    <a:pt x="7126" y="351"/>
                  </a:lnTo>
                  <a:cubicBezTo>
                    <a:pt x="6781" y="121"/>
                    <a:pt x="6376" y="0"/>
                    <a:pt x="5928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Google Shape;428;p26"/>
            <p:cNvSpPr/>
            <p:nvPr/>
          </p:nvSpPr>
          <p:spPr>
            <a:xfrm>
              <a:off x="6257164" y="2037396"/>
              <a:ext cx="366090" cy="642812"/>
            </a:xfrm>
            <a:custGeom>
              <a:avLst/>
              <a:gdLst/>
              <a:ahLst/>
              <a:cxnLst/>
              <a:rect l="l" t="t" r="r" b="b"/>
              <a:pathLst>
                <a:path w="8324" h="14616" extrusionOk="0">
                  <a:moveTo>
                    <a:pt x="5090" y="2657"/>
                  </a:moveTo>
                  <a:cubicBezTo>
                    <a:pt x="5773" y="2657"/>
                    <a:pt x="6242" y="3201"/>
                    <a:pt x="6242" y="4141"/>
                  </a:cubicBezTo>
                  <a:cubicBezTo>
                    <a:pt x="6242" y="5469"/>
                    <a:pt x="5310" y="7083"/>
                    <a:pt x="4164" y="7749"/>
                  </a:cubicBezTo>
                  <a:cubicBezTo>
                    <a:pt x="3829" y="7941"/>
                    <a:pt x="3514" y="8033"/>
                    <a:pt x="3234" y="8033"/>
                  </a:cubicBezTo>
                  <a:cubicBezTo>
                    <a:pt x="2551" y="8033"/>
                    <a:pt x="2082" y="7489"/>
                    <a:pt x="2082" y="6547"/>
                  </a:cubicBezTo>
                  <a:cubicBezTo>
                    <a:pt x="2082" y="5220"/>
                    <a:pt x="3014" y="3605"/>
                    <a:pt x="4164" y="2940"/>
                  </a:cubicBezTo>
                  <a:cubicBezTo>
                    <a:pt x="4496" y="2748"/>
                    <a:pt x="4811" y="2657"/>
                    <a:pt x="5090" y="2657"/>
                  </a:cubicBezTo>
                  <a:close/>
                  <a:moveTo>
                    <a:pt x="5928" y="0"/>
                  </a:moveTo>
                  <a:cubicBezTo>
                    <a:pt x="5392" y="0"/>
                    <a:pt x="4794" y="173"/>
                    <a:pt x="4164" y="537"/>
                  </a:cubicBezTo>
                  <a:cubicBezTo>
                    <a:pt x="1864" y="1865"/>
                    <a:pt x="0" y="5237"/>
                    <a:pt x="0" y="8066"/>
                  </a:cubicBezTo>
                  <a:lnTo>
                    <a:pt x="0" y="8708"/>
                  </a:lnTo>
                  <a:cubicBezTo>
                    <a:pt x="0" y="10889"/>
                    <a:pt x="2467" y="13417"/>
                    <a:pt x="3604" y="14466"/>
                  </a:cubicBezTo>
                  <a:cubicBezTo>
                    <a:pt x="3714" y="14567"/>
                    <a:pt x="3850" y="14616"/>
                    <a:pt x="3984" y="14616"/>
                  </a:cubicBezTo>
                  <a:cubicBezTo>
                    <a:pt x="4189" y="14616"/>
                    <a:pt x="4389" y="14504"/>
                    <a:pt x="4488" y="14298"/>
                  </a:cubicBezTo>
                  <a:cubicBezTo>
                    <a:pt x="5468" y="12291"/>
                    <a:pt x="8324" y="6247"/>
                    <a:pt x="8324" y="3903"/>
                  </a:cubicBezTo>
                  <a:lnTo>
                    <a:pt x="8324" y="3257"/>
                  </a:lnTo>
                  <a:cubicBezTo>
                    <a:pt x="8324" y="1205"/>
                    <a:pt x="7343" y="0"/>
                    <a:pt x="5928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Google Shape;429;p26"/>
            <p:cNvSpPr/>
            <p:nvPr/>
          </p:nvSpPr>
          <p:spPr>
            <a:xfrm>
              <a:off x="6257164" y="2037440"/>
              <a:ext cx="366090" cy="642768"/>
            </a:xfrm>
            <a:custGeom>
              <a:avLst/>
              <a:gdLst/>
              <a:ahLst/>
              <a:cxnLst/>
              <a:rect l="l" t="t" r="r" b="b"/>
              <a:pathLst>
                <a:path w="8324" h="14615" extrusionOk="0">
                  <a:moveTo>
                    <a:pt x="5092" y="2656"/>
                  </a:moveTo>
                  <a:cubicBezTo>
                    <a:pt x="5775" y="2656"/>
                    <a:pt x="6242" y="3202"/>
                    <a:pt x="6242" y="4140"/>
                  </a:cubicBezTo>
                  <a:cubicBezTo>
                    <a:pt x="6242" y="5468"/>
                    <a:pt x="5310" y="7082"/>
                    <a:pt x="4164" y="7748"/>
                  </a:cubicBezTo>
                  <a:cubicBezTo>
                    <a:pt x="3830" y="7939"/>
                    <a:pt x="3512" y="8031"/>
                    <a:pt x="3232" y="8031"/>
                  </a:cubicBezTo>
                  <a:cubicBezTo>
                    <a:pt x="2658" y="8031"/>
                    <a:pt x="2235" y="7646"/>
                    <a:pt x="2116" y="6966"/>
                  </a:cubicBezTo>
                  <a:cubicBezTo>
                    <a:pt x="2092" y="6836"/>
                    <a:pt x="2082" y="6696"/>
                    <a:pt x="2082" y="6546"/>
                  </a:cubicBezTo>
                  <a:cubicBezTo>
                    <a:pt x="2082" y="5219"/>
                    <a:pt x="3014" y="3604"/>
                    <a:pt x="4164" y="2939"/>
                  </a:cubicBezTo>
                  <a:cubicBezTo>
                    <a:pt x="4495" y="2747"/>
                    <a:pt x="4812" y="2656"/>
                    <a:pt x="5092" y="2656"/>
                  </a:cubicBezTo>
                  <a:close/>
                  <a:moveTo>
                    <a:pt x="5928" y="0"/>
                  </a:moveTo>
                  <a:cubicBezTo>
                    <a:pt x="5392" y="0"/>
                    <a:pt x="4795" y="171"/>
                    <a:pt x="4164" y="536"/>
                  </a:cubicBezTo>
                  <a:cubicBezTo>
                    <a:pt x="2515" y="1488"/>
                    <a:pt x="1092" y="3489"/>
                    <a:pt x="416" y="5587"/>
                  </a:cubicBezTo>
                  <a:cubicBezTo>
                    <a:pt x="150" y="6417"/>
                    <a:pt x="0" y="7263"/>
                    <a:pt x="0" y="8065"/>
                  </a:cubicBezTo>
                  <a:lnTo>
                    <a:pt x="0" y="8707"/>
                  </a:lnTo>
                  <a:cubicBezTo>
                    <a:pt x="0" y="10888"/>
                    <a:pt x="2467" y="13416"/>
                    <a:pt x="3604" y="14465"/>
                  </a:cubicBezTo>
                  <a:cubicBezTo>
                    <a:pt x="3713" y="14563"/>
                    <a:pt x="3850" y="14615"/>
                    <a:pt x="3983" y="14615"/>
                  </a:cubicBezTo>
                  <a:cubicBezTo>
                    <a:pt x="4187" y="14615"/>
                    <a:pt x="4389" y="14502"/>
                    <a:pt x="4488" y="14297"/>
                  </a:cubicBezTo>
                  <a:cubicBezTo>
                    <a:pt x="5468" y="12290"/>
                    <a:pt x="8324" y="6246"/>
                    <a:pt x="8324" y="3902"/>
                  </a:cubicBezTo>
                  <a:lnTo>
                    <a:pt x="8324" y="3256"/>
                  </a:lnTo>
                  <a:cubicBezTo>
                    <a:pt x="8324" y="1205"/>
                    <a:pt x="7344" y="0"/>
                    <a:pt x="5928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Google Shape;430;p26"/>
            <p:cNvSpPr/>
            <p:nvPr/>
          </p:nvSpPr>
          <p:spPr>
            <a:xfrm>
              <a:off x="6993667" y="3675610"/>
              <a:ext cx="572224" cy="400306"/>
            </a:xfrm>
            <a:custGeom>
              <a:avLst/>
              <a:gdLst/>
              <a:ahLst/>
              <a:cxnLst/>
              <a:rect l="l" t="t" r="r" b="b"/>
              <a:pathLst>
                <a:path w="13011" h="9102" extrusionOk="0">
                  <a:moveTo>
                    <a:pt x="1" y="0"/>
                  </a:moveTo>
                  <a:lnTo>
                    <a:pt x="1" y="1741"/>
                  </a:lnTo>
                  <a:lnTo>
                    <a:pt x="4" y="1741"/>
                  </a:lnTo>
                  <a:cubicBezTo>
                    <a:pt x="4" y="1778"/>
                    <a:pt x="21" y="1826"/>
                    <a:pt x="62" y="1884"/>
                  </a:cubicBezTo>
                  <a:lnTo>
                    <a:pt x="5130" y="8987"/>
                  </a:lnTo>
                  <a:cubicBezTo>
                    <a:pt x="5184" y="9063"/>
                    <a:pt x="5240" y="9101"/>
                    <a:pt x="5290" y="9101"/>
                  </a:cubicBezTo>
                  <a:cubicBezTo>
                    <a:pt x="5353" y="9101"/>
                    <a:pt x="5405" y="9040"/>
                    <a:pt x="5427" y="8922"/>
                  </a:cubicBezTo>
                  <a:lnTo>
                    <a:pt x="6069" y="5591"/>
                  </a:lnTo>
                  <a:cubicBezTo>
                    <a:pt x="6110" y="5379"/>
                    <a:pt x="6315" y="5198"/>
                    <a:pt x="6529" y="5184"/>
                  </a:cubicBezTo>
                  <a:lnTo>
                    <a:pt x="12850" y="4779"/>
                  </a:lnTo>
                  <a:cubicBezTo>
                    <a:pt x="12956" y="4771"/>
                    <a:pt x="13011" y="4754"/>
                    <a:pt x="13011" y="4734"/>
                  </a:cubicBezTo>
                  <a:lnTo>
                    <a:pt x="13011" y="2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Google Shape;431;p26"/>
            <p:cNvSpPr/>
            <p:nvPr/>
          </p:nvSpPr>
          <p:spPr>
            <a:xfrm>
              <a:off x="6991908" y="3671256"/>
              <a:ext cx="576402" cy="328047"/>
            </a:xfrm>
            <a:custGeom>
              <a:avLst/>
              <a:gdLst/>
              <a:ahLst/>
              <a:cxnLst/>
              <a:rect l="l" t="t" r="r" b="b"/>
              <a:pathLst>
                <a:path w="13106" h="7459" extrusionOk="0">
                  <a:moveTo>
                    <a:pt x="160" y="1"/>
                  </a:moveTo>
                  <a:cubicBezTo>
                    <a:pt x="30" y="1"/>
                    <a:pt x="1" y="96"/>
                    <a:pt x="102" y="239"/>
                  </a:cubicBezTo>
                  <a:lnTo>
                    <a:pt x="5170" y="7345"/>
                  </a:lnTo>
                  <a:cubicBezTo>
                    <a:pt x="5224" y="7421"/>
                    <a:pt x="5280" y="7458"/>
                    <a:pt x="5329" y="7458"/>
                  </a:cubicBezTo>
                  <a:cubicBezTo>
                    <a:pt x="5392" y="7458"/>
                    <a:pt x="5444" y="7397"/>
                    <a:pt x="5467" y="7280"/>
                  </a:cubicBezTo>
                  <a:lnTo>
                    <a:pt x="6109" y="3946"/>
                  </a:lnTo>
                  <a:cubicBezTo>
                    <a:pt x="6150" y="3734"/>
                    <a:pt x="6355" y="3553"/>
                    <a:pt x="6569" y="3539"/>
                  </a:cubicBezTo>
                  <a:lnTo>
                    <a:pt x="12890" y="3133"/>
                  </a:lnTo>
                  <a:cubicBezTo>
                    <a:pt x="13102" y="3120"/>
                    <a:pt x="13106" y="3068"/>
                    <a:pt x="12897" y="3021"/>
                  </a:cubicBezTo>
                  <a:lnTo>
                    <a:pt x="255" y="14"/>
                  </a:lnTo>
                  <a:cubicBezTo>
                    <a:pt x="219" y="5"/>
                    <a:pt x="187" y="1"/>
                    <a:pt x="16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Google Shape;432;p26"/>
            <p:cNvSpPr/>
            <p:nvPr/>
          </p:nvSpPr>
          <p:spPr>
            <a:xfrm>
              <a:off x="5151227" y="1167450"/>
              <a:ext cx="822998" cy="1082436"/>
            </a:xfrm>
            <a:custGeom>
              <a:avLst/>
              <a:gdLst/>
              <a:ahLst/>
              <a:cxnLst/>
              <a:rect l="l" t="t" r="r" b="b"/>
              <a:pathLst>
                <a:path w="18713" h="24612" extrusionOk="0">
                  <a:moveTo>
                    <a:pt x="13050" y="1"/>
                  </a:moveTo>
                  <a:cubicBezTo>
                    <a:pt x="11838" y="1"/>
                    <a:pt x="10469" y="397"/>
                    <a:pt x="9020" y="1232"/>
                  </a:cubicBezTo>
                  <a:cubicBezTo>
                    <a:pt x="4038" y="4110"/>
                    <a:pt x="0" y="11107"/>
                    <a:pt x="0" y="16857"/>
                  </a:cubicBezTo>
                  <a:cubicBezTo>
                    <a:pt x="0" y="19717"/>
                    <a:pt x="996" y="21731"/>
                    <a:pt x="2611" y="22680"/>
                  </a:cubicBezTo>
                  <a:lnTo>
                    <a:pt x="2611" y="22683"/>
                  </a:lnTo>
                  <a:lnTo>
                    <a:pt x="2635" y="22697"/>
                  </a:lnTo>
                  <a:cubicBezTo>
                    <a:pt x="2642" y="22697"/>
                    <a:pt x="2645" y="22701"/>
                    <a:pt x="2648" y="22704"/>
                  </a:cubicBezTo>
                  <a:lnTo>
                    <a:pt x="5952" y="24612"/>
                  </a:lnTo>
                  <a:lnTo>
                    <a:pt x="6525" y="23100"/>
                  </a:lnTo>
                  <a:cubicBezTo>
                    <a:pt x="7321" y="22905"/>
                    <a:pt x="8157" y="22567"/>
                    <a:pt x="9020" y="22069"/>
                  </a:cubicBezTo>
                  <a:cubicBezTo>
                    <a:pt x="14003" y="19192"/>
                    <a:pt x="18045" y="12195"/>
                    <a:pt x="18045" y="6441"/>
                  </a:cubicBezTo>
                  <a:cubicBezTo>
                    <a:pt x="18045" y="5448"/>
                    <a:pt x="17922" y="4564"/>
                    <a:pt x="17696" y="3782"/>
                  </a:cubicBezTo>
                  <a:lnTo>
                    <a:pt x="18713" y="2513"/>
                  </a:lnTo>
                  <a:lnTo>
                    <a:pt x="15406" y="605"/>
                  </a:lnTo>
                  <a:cubicBezTo>
                    <a:pt x="15403" y="602"/>
                    <a:pt x="15400" y="598"/>
                    <a:pt x="15396" y="598"/>
                  </a:cubicBezTo>
                  <a:lnTo>
                    <a:pt x="15369" y="584"/>
                  </a:lnTo>
                  <a:cubicBezTo>
                    <a:pt x="14693" y="200"/>
                    <a:pt x="13911" y="1"/>
                    <a:pt x="13050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Google Shape;433;p26"/>
            <p:cNvSpPr/>
            <p:nvPr/>
          </p:nvSpPr>
          <p:spPr>
            <a:xfrm>
              <a:off x="5557944" y="938100"/>
              <a:ext cx="234062" cy="335391"/>
            </a:xfrm>
            <a:custGeom>
              <a:avLst/>
              <a:gdLst/>
              <a:ahLst/>
              <a:cxnLst/>
              <a:rect l="l" t="t" r="r" b="b"/>
              <a:pathLst>
                <a:path w="5322" h="7626" extrusionOk="0">
                  <a:moveTo>
                    <a:pt x="1510" y="1"/>
                  </a:moveTo>
                  <a:cubicBezTo>
                    <a:pt x="1425" y="1"/>
                    <a:pt x="1360" y="69"/>
                    <a:pt x="1360" y="151"/>
                  </a:cubicBezTo>
                  <a:cubicBezTo>
                    <a:pt x="1360" y="233"/>
                    <a:pt x="1425" y="301"/>
                    <a:pt x="1510" y="301"/>
                  </a:cubicBezTo>
                  <a:cubicBezTo>
                    <a:pt x="3444" y="301"/>
                    <a:pt x="5021" y="1874"/>
                    <a:pt x="5021" y="3813"/>
                  </a:cubicBezTo>
                  <a:cubicBezTo>
                    <a:pt x="5021" y="5751"/>
                    <a:pt x="3444" y="7325"/>
                    <a:pt x="1510" y="7325"/>
                  </a:cubicBezTo>
                  <a:cubicBezTo>
                    <a:pt x="1066" y="7325"/>
                    <a:pt x="632" y="7246"/>
                    <a:pt x="226" y="7082"/>
                  </a:cubicBezTo>
                  <a:cubicBezTo>
                    <a:pt x="209" y="7076"/>
                    <a:pt x="191" y="7073"/>
                    <a:pt x="174" y="7073"/>
                  </a:cubicBezTo>
                  <a:cubicBezTo>
                    <a:pt x="113" y="7073"/>
                    <a:pt x="56" y="7109"/>
                    <a:pt x="32" y="7168"/>
                  </a:cubicBezTo>
                  <a:cubicBezTo>
                    <a:pt x="1" y="7246"/>
                    <a:pt x="39" y="7332"/>
                    <a:pt x="117" y="7362"/>
                  </a:cubicBezTo>
                  <a:cubicBezTo>
                    <a:pt x="561" y="7537"/>
                    <a:pt x="1028" y="7625"/>
                    <a:pt x="1510" y="7625"/>
                  </a:cubicBezTo>
                  <a:cubicBezTo>
                    <a:pt x="3612" y="7625"/>
                    <a:pt x="5322" y="5915"/>
                    <a:pt x="5322" y="3813"/>
                  </a:cubicBezTo>
                  <a:cubicBezTo>
                    <a:pt x="5322" y="1710"/>
                    <a:pt x="3612" y="1"/>
                    <a:pt x="151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Google Shape;434;p26"/>
            <p:cNvSpPr/>
            <p:nvPr/>
          </p:nvSpPr>
          <p:spPr>
            <a:xfrm>
              <a:off x="5298161" y="1252241"/>
              <a:ext cx="793619" cy="1024822"/>
            </a:xfrm>
            <a:custGeom>
              <a:avLst/>
              <a:gdLst/>
              <a:ahLst/>
              <a:cxnLst/>
              <a:rect l="l" t="t" r="r" b="b"/>
              <a:pathLst>
                <a:path w="18045" h="23302" extrusionOk="0">
                  <a:moveTo>
                    <a:pt x="13052" y="1"/>
                  </a:moveTo>
                  <a:cubicBezTo>
                    <a:pt x="11838" y="1"/>
                    <a:pt x="10469" y="397"/>
                    <a:pt x="9021" y="1233"/>
                  </a:cubicBezTo>
                  <a:cubicBezTo>
                    <a:pt x="4038" y="4110"/>
                    <a:pt x="0" y="11107"/>
                    <a:pt x="0" y="16861"/>
                  </a:cubicBezTo>
                  <a:cubicBezTo>
                    <a:pt x="0" y="20941"/>
                    <a:pt x="2032" y="23302"/>
                    <a:pt x="4992" y="23302"/>
                  </a:cubicBezTo>
                  <a:cubicBezTo>
                    <a:pt x="6204" y="23302"/>
                    <a:pt x="7573" y="22905"/>
                    <a:pt x="9021" y="22069"/>
                  </a:cubicBezTo>
                  <a:cubicBezTo>
                    <a:pt x="14004" y="19193"/>
                    <a:pt x="18045" y="12196"/>
                    <a:pt x="18045" y="6441"/>
                  </a:cubicBezTo>
                  <a:cubicBezTo>
                    <a:pt x="18045" y="2360"/>
                    <a:pt x="16012" y="1"/>
                    <a:pt x="1305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Google Shape;435;p26"/>
            <p:cNvSpPr/>
            <p:nvPr/>
          </p:nvSpPr>
          <p:spPr>
            <a:xfrm>
              <a:off x="5406657" y="1360781"/>
              <a:ext cx="576578" cy="807781"/>
            </a:xfrm>
            <a:custGeom>
              <a:avLst/>
              <a:gdLst/>
              <a:ahLst/>
              <a:cxnLst/>
              <a:rect l="l" t="t" r="r" b="b"/>
              <a:pathLst>
                <a:path w="13110" h="18367" extrusionOk="0">
                  <a:moveTo>
                    <a:pt x="10584" y="1"/>
                  </a:moveTo>
                  <a:cubicBezTo>
                    <a:pt x="9779" y="1"/>
                    <a:pt x="8809" y="311"/>
                    <a:pt x="7790" y="902"/>
                  </a:cubicBezTo>
                  <a:cubicBezTo>
                    <a:pt x="3567" y="3339"/>
                    <a:pt x="1" y="9520"/>
                    <a:pt x="1" y="14393"/>
                  </a:cubicBezTo>
                  <a:cubicBezTo>
                    <a:pt x="1" y="15131"/>
                    <a:pt x="96" y="16475"/>
                    <a:pt x="707" y="17396"/>
                  </a:cubicBezTo>
                  <a:cubicBezTo>
                    <a:pt x="1083" y="17960"/>
                    <a:pt x="1656" y="18366"/>
                    <a:pt x="2527" y="18366"/>
                  </a:cubicBezTo>
                  <a:cubicBezTo>
                    <a:pt x="3332" y="18366"/>
                    <a:pt x="4298" y="18052"/>
                    <a:pt x="5322" y="17465"/>
                  </a:cubicBezTo>
                  <a:cubicBezTo>
                    <a:pt x="9543" y="15025"/>
                    <a:pt x="13110" y="8847"/>
                    <a:pt x="13110" y="3973"/>
                  </a:cubicBezTo>
                  <a:cubicBezTo>
                    <a:pt x="13110" y="2806"/>
                    <a:pt x="12875" y="123"/>
                    <a:pt x="10731" y="4"/>
                  </a:cubicBezTo>
                  <a:cubicBezTo>
                    <a:pt x="10684" y="1"/>
                    <a:pt x="10636" y="1"/>
                    <a:pt x="105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Google Shape;436;p26"/>
            <p:cNvSpPr/>
            <p:nvPr/>
          </p:nvSpPr>
          <p:spPr>
            <a:xfrm>
              <a:off x="5406657" y="1360781"/>
              <a:ext cx="503043" cy="765296"/>
            </a:xfrm>
            <a:custGeom>
              <a:avLst/>
              <a:gdLst/>
              <a:ahLst/>
              <a:cxnLst/>
              <a:rect l="l" t="t" r="r" b="b"/>
              <a:pathLst>
                <a:path w="11438" h="17401" extrusionOk="0">
                  <a:moveTo>
                    <a:pt x="10584" y="1"/>
                  </a:moveTo>
                  <a:cubicBezTo>
                    <a:pt x="9779" y="1"/>
                    <a:pt x="8809" y="311"/>
                    <a:pt x="7790" y="902"/>
                  </a:cubicBezTo>
                  <a:cubicBezTo>
                    <a:pt x="3567" y="3339"/>
                    <a:pt x="1" y="9520"/>
                    <a:pt x="1" y="14393"/>
                  </a:cubicBezTo>
                  <a:cubicBezTo>
                    <a:pt x="1" y="15131"/>
                    <a:pt x="96" y="16475"/>
                    <a:pt x="707" y="17396"/>
                  </a:cubicBezTo>
                  <a:cubicBezTo>
                    <a:pt x="755" y="17400"/>
                    <a:pt x="803" y="17400"/>
                    <a:pt x="854" y="17400"/>
                  </a:cubicBezTo>
                  <a:cubicBezTo>
                    <a:pt x="1663" y="17400"/>
                    <a:pt x="2629" y="17089"/>
                    <a:pt x="3649" y="16499"/>
                  </a:cubicBezTo>
                  <a:cubicBezTo>
                    <a:pt x="7871" y="14062"/>
                    <a:pt x="11438" y="7885"/>
                    <a:pt x="11438" y="3011"/>
                  </a:cubicBezTo>
                  <a:cubicBezTo>
                    <a:pt x="11438" y="2270"/>
                    <a:pt x="11345" y="925"/>
                    <a:pt x="10731" y="4"/>
                  </a:cubicBezTo>
                  <a:cubicBezTo>
                    <a:pt x="10684" y="1"/>
                    <a:pt x="10636" y="1"/>
                    <a:pt x="1058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Google Shape;437;p26"/>
            <p:cNvSpPr/>
            <p:nvPr/>
          </p:nvSpPr>
          <p:spPr>
            <a:xfrm>
              <a:off x="5558912" y="1656671"/>
              <a:ext cx="84661" cy="105992"/>
            </a:xfrm>
            <a:custGeom>
              <a:avLst/>
              <a:gdLst/>
              <a:ahLst/>
              <a:cxnLst/>
              <a:rect l="l" t="t" r="r" b="b"/>
              <a:pathLst>
                <a:path w="1925" h="2410" extrusionOk="0">
                  <a:moveTo>
                    <a:pt x="260" y="1"/>
                  </a:moveTo>
                  <a:cubicBezTo>
                    <a:pt x="137" y="1"/>
                    <a:pt x="0" y="284"/>
                    <a:pt x="71" y="423"/>
                  </a:cubicBezTo>
                  <a:lnTo>
                    <a:pt x="1099" y="2409"/>
                  </a:lnTo>
                  <a:lnTo>
                    <a:pt x="1924" y="884"/>
                  </a:lnTo>
                  <a:lnTo>
                    <a:pt x="297" y="10"/>
                  </a:lnTo>
                  <a:cubicBezTo>
                    <a:pt x="285" y="4"/>
                    <a:pt x="272" y="1"/>
                    <a:pt x="260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Google Shape;438;p26"/>
            <p:cNvSpPr/>
            <p:nvPr/>
          </p:nvSpPr>
          <p:spPr>
            <a:xfrm>
              <a:off x="5631829" y="1724178"/>
              <a:ext cx="84837" cy="105992"/>
            </a:xfrm>
            <a:custGeom>
              <a:avLst/>
              <a:gdLst/>
              <a:ahLst/>
              <a:cxnLst/>
              <a:rect l="l" t="t" r="r" b="b"/>
              <a:pathLst>
                <a:path w="1929" h="2410" extrusionOk="0">
                  <a:moveTo>
                    <a:pt x="830" y="0"/>
                  </a:moveTo>
                  <a:lnTo>
                    <a:pt x="0" y="1526"/>
                  </a:lnTo>
                  <a:lnTo>
                    <a:pt x="1628" y="2400"/>
                  </a:lnTo>
                  <a:cubicBezTo>
                    <a:pt x="1640" y="2406"/>
                    <a:pt x="1653" y="2409"/>
                    <a:pt x="1665" y="2409"/>
                  </a:cubicBezTo>
                  <a:cubicBezTo>
                    <a:pt x="1788" y="2409"/>
                    <a:pt x="1928" y="2126"/>
                    <a:pt x="1854" y="1986"/>
                  </a:cubicBezTo>
                  <a:lnTo>
                    <a:pt x="830" y="0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Google Shape;439;p26"/>
            <p:cNvSpPr/>
            <p:nvPr/>
          </p:nvSpPr>
          <p:spPr>
            <a:xfrm>
              <a:off x="5605397" y="1510089"/>
              <a:ext cx="67905" cy="221175"/>
            </a:xfrm>
            <a:custGeom>
              <a:avLst/>
              <a:gdLst/>
              <a:ahLst/>
              <a:cxnLst/>
              <a:rect l="l" t="t" r="r" b="b"/>
              <a:pathLst>
                <a:path w="1544" h="5029" extrusionOk="0">
                  <a:moveTo>
                    <a:pt x="1100" y="1"/>
                  </a:moveTo>
                  <a:cubicBezTo>
                    <a:pt x="991" y="1"/>
                    <a:pt x="847" y="151"/>
                    <a:pt x="806" y="383"/>
                  </a:cubicBezTo>
                  <a:lnTo>
                    <a:pt x="1" y="5029"/>
                  </a:lnTo>
                  <a:lnTo>
                    <a:pt x="1" y="5029"/>
                  </a:lnTo>
                  <a:lnTo>
                    <a:pt x="1543" y="4250"/>
                  </a:lnTo>
                  <a:lnTo>
                    <a:pt x="1226" y="172"/>
                  </a:lnTo>
                  <a:cubicBezTo>
                    <a:pt x="1216" y="53"/>
                    <a:pt x="1164" y="1"/>
                    <a:pt x="1100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Google Shape;440;p26"/>
            <p:cNvSpPr/>
            <p:nvPr/>
          </p:nvSpPr>
          <p:spPr>
            <a:xfrm>
              <a:off x="5602099" y="1755535"/>
              <a:ext cx="68037" cy="221175"/>
            </a:xfrm>
            <a:custGeom>
              <a:avLst/>
              <a:gdLst/>
              <a:ahLst/>
              <a:cxnLst/>
              <a:rect l="l" t="t" r="r" b="b"/>
              <a:pathLst>
                <a:path w="1547" h="5029" extrusionOk="0">
                  <a:moveTo>
                    <a:pt x="1547" y="1"/>
                  </a:moveTo>
                  <a:lnTo>
                    <a:pt x="0" y="779"/>
                  </a:lnTo>
                  <a:lnTo>
                    <a:pt x="318" y="4857"/>
                  </a:lnTo>
                  <a:cubicBezTo>
                    <a:pt x="328" y="4976"/>
                    <a:pt x="380" y="5029"/>
                    <a:pt x="443" y="5029"/>
                  </a:cubicBezTo>
                  <a:cubicBezTo>
                    <a:pt x="552" y="5029"/>
                    <a:pt x="697" y="4878"/>
                    <a:pt x="738" y="4646"/>
                  </a:cubicBezTo>
                  <a:lnTo>
                    <a:pt x="1547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Google Shape;441;p26"/>
            <p:cNvSpPr/>
            <p:nvPr/>
          </p:nvSpPr>
          <p:spPr>
            <a:xfrm>
              <a:off x="5478870" y="1702717"/>
              <a:ext cx="142055" cy="129433"/>
            </a:xfrm>
            <a:custGeom>
              <a:avLst/>
              <a:gdLst/>
              <a:ahLst/>
              <a:cxnLst/>
              <a:rect l="l" t="t" r="r" b="b"/>
              <a:pathLst>
                <a:path w="3230" h="2943" extrusionOk="0">
                  <a:moveTo>
                    <a:pt x="3229" y="1"/>
                  </a:moveTo>
                  <a:lnTo>
                    <a:pt x="256" y="2318"/>
                  </a:lnTo>
                  <a:cubicBezTo>
                    <a:pt x="36" y="2490"/>
                    <a:pt x="0" y="2943"/>
                    <a:pt x="191" y="2943"/>
                  </a:cubicBezTo>
                  <a:cubicBezTo>
                    <a:pt x="200" y="2943"/>
                    <a:pt x="211" y="2941"/>
                    <a:pt x="222" y="2939"/>
                  </a:cubicBezTo>
                  <a:lnTo>
                    <a:pt x="3103" y="2301"/>
                  </a:lnTo>
                  <a:lnTo>
                    <a:pt x="3229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Google Shape;442;p26"/>
            <p:cNvSpPr/>
            <p:nvPr/>
          </p:nvSpPr>
          <p:spPr>
            <a:xfrm>
              <a:off x="5654478" y="1654648"/>
              <a:ext cx="142187" cy="129477"/>
            </a:xfrm>
            <a:custGeom>
              <a:avLst/>
              <a:gdLst/>
              <a:ahLst/>
              <a:cxnLst/>
              <a:rect l="l" t="t" r="r" b="b"/>
              <a:pathLst>
                <a:path w="3233" h="2944" extrusionOk="0">
                  <a:moveTo>
                    <a:pt x="3039" y="1"/>
                  </a:moveTo>
                  <a:cubicBezTo>
                    <a:pt x="3029" y="1"/>
                    <a:pt x="3018" y="2"/>
                    <a:pt x="3007" y="4"/>
                  </a:cubicBezTo>
                  <a:lnTo>
                    <a:pt x="131" y="643"/>
                  </a:lnTo>
                  <a:lnTo>
                    <a:pt x="0" y="2943"/>
                  </a:lnTo>
                  <a:lnTo>
                    <a:pt x="2974" y="626"/>
                  </a:lnTo>
                  <a:cubicBezTo>
                    <a:pt x="3197" y="454"/>
                    <a:pt x="3233" y="1"/>
                    <a:pt x="3039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Google Shape;443;p26"/>
            <p:cNvSpPr/>
            <p:nvPr/>
          </p:nvSpPr>
          <p:spPr>
            <a:xfrm>
              <a:off x="5488633" y="1811520"/>
              <a:ext cx="92226" cy="20451"/>
            </a:xfrm>
            <a:custGeom>
              <a:avLst/>
              <a:gdLst/>
              <a:ahLst/>
              <a:cxnLst/>
              <a:rect l="l" t="t" r="r" b="b"/>
              <a:pathLst>
                <a:path w="2097" h="465" extrusionOk="0">
                  <a:moveTo>
                    <a:pt x="2096" y="0"/>
                  </a:moveTo>
                  <a:lnTo>
                    <a:pt x="0" y="46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Google Shape;444;p26"/>
            <p:cNvSpPr/>
            <p:nvPr/>
          </p:nvSpPr>
          <p:spPr>
            <a:xfrm>
              <a:off x="5587102" y="1666478"/>
              <a:ext cx="101198" cy="153842"/>
            </a:xfrm>
            <a:custGeom>
              <a:avLst/>
              <a:gdLst/>
              <a:ahLst/>
              <a:cxnLst/>
              <a:rect l="l" t="t" r="r" b="b"/>
              <a:pathLst>
                <a:path w="2301" h="3498" extrusionOk="0">
                  <a:moveTo>
                    <a:pt x="1594" y="1"/>
                  </a:moveTo>
                  <a:cubicBezTo>
                    <a:pt x="1486" y="1"/>
                    <a:pt x="1367" y="31"/>
                    <a:pt x="1242" y="94"/>
                  </a:cubicBezTo>
                  <a:cubicBezTo>
                    <a:pt x="631" y="404"/>
                    <a:pt x="92" y="1394"/>
                    <a:pt x="42" y="2309"/>
                  </a:cubicBezTo>
                  <a:cubicBezTo>
                    <a:pt x="0" y="3038"/>
                    <a:pt x="280" y="3498"/>
                    <a:pt x="706" y="3498"/>
                  </a:cubicBezTo>
                  <a:cubicBezTo>
                    <a:pt x="815" y="3498"/>
                    <a:pt x="933" y="3468"/>
                    <a:pt x="1058" y="3405"/>
                  </a:cubicBezTo>
                  <a:cubicBezTo>
                    <a:pt x="1672" y="3094"/>
                    <a:pt x="2208" y="2104"/>
                    <a:pt x="2260" y="1189"/>
                  </a:cubicBezTo>
                  <a:cubicBezTo>
                    <a:pt x="2300" y="461"/>
                    <a:pt x="2020" y="1"/>
                    <a:pt x="159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Google Shape;445;p26"/>
            <p:cNvSpPr/>
            <p:nvPr/>
          </p:nvSpPr>
          <p:spPr>
            <a:xfrm>
              <a:off x="5587102" y="1666478"/>
              <a:ext cx="101198" cy="153842"/>
            </a:xfrm>
            <a:custGeom>
              <a:avLst/>
              <a:gdLst/>
              <a:ahLst/>
              <a:cxnLst/>
              <a:rect l="l" t="t" r="r" b="b"/>
              <a:pathLst>
                <a:path w="2301" h="3498" extrusionOk="0">
                  <a:moveTo>
                    <a:pt x="1594" y="1"/>
                  </a:moveTo>
                  <a:cubicBezTo>
                    <a:pt x="1486" y="1"/>
                    <a:pt x="1367" y="31"/>
                    <a:pt x="1242" y="94"/>
                  </a:cubicBezTo>
                  <a:cubicBezTo>
                    <a:pt x="631" y="404"/>
                    <a:pt x="92" y="1394"/>
                    <a:pt x="42" y="2309"/>
                  </a:cubicBezTo>
                  <a:cubicBezTo>
                    <a:pt x="0" y="3038"/>
                    <a:pt x="280" y="3498"/>
                    <a:pt x="706" y="3498"/>
                  </a:cubicBezTo>
                  <a:cubicBezTo>
                    <a:pt x="815" y="3498"/>
                    <a:pt x="933" y="3468"/>
                    <a:pt x="1058" y="3405"/>
                  </a:cubicBezTo>
                  <a:cubicBezTo>
                    <a:pt x="1672" y="3094"/>
                    <a:pt x="2208" y="2104"/>
                    <a:pt x="2260" y="1189"/>
                  </a:cubicBezTo>
                  <a:cubicBezTo>
                    <a:pt x="2300" y="461"/>
                    <a:pt x="2020" y="1"/>
                    <a:pt x="159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Google Shape;446;p26"/>
            <p:cNvSpPr/>
            <p:nvPr/>
          </p:nvSpPr>
          <p:spPr>
            <a:xfrm>
              <a:off x="5605089" y="1693789"/>
              <a:ext cx="65354" cy="99219"/>
            </a:xfrm>
            <a:custGeom>
              <a:avLst/>
              <a:gdLst/>
              <a:ahLst/>
              <a:cxnLst/>
              <a:rect l="l" t="t" r="r" b="b"/>
              <a:pathLst>
                <a:path w="1486" h="2256" extrusionOk="0">
                  <a:moveTo>
                    <a:pt x="1030" y="1"/>
                  </a:moveTo>
                  <a:cubicBezTo>
                    <a:pt x="959" y="1"/>
                    <a:pt x="883" y="20"/>
                    <a:pt x="803" y="60"/>
                  </a:cubicBezTo>
                  <a:cubicBezTo>
                    <a:pt x="407" y="261"/>
                    <a:pt x="58" y="900"/>
                    <a:pt x="25" y="1490"/>
                  </a:cubicBezTo>
                  <a:cubicBezTo>
                    <a:pt x="0" y="1961"/>
                    <a:pt x="182" y="2256"/>
                    <a:pt x="457" y="2256"/>
                  </a:cubicBezTo>
                  <a:cubicBezTo>
                    <a:pt x="527" y="2256"/>
                    <a:pt x="603" y="2237"/>
                    <a:pt x="683" y="2197"/>
                  </a:cubicBezTo>
                  <a:cubicBezTo>
                    <a:pt x="1079" y="1995"/>
                    <a:pt x="1424" y="1357"/>
                    <a:pt x="1458" y="766"/>
                  </a:cubicBezTo>
                  <a:cubicBezTo>
                    <a:pt x="1485" y="296"/>
                    <a:pt x="1304" y="1"/>
                    <a:pt x="1030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Google Shape;447;p26"/>
            <p:cNvSpPr/>
            <p:nvPr/>
          </p:nvSpPr>
          <p:spPr>
            <a:xfrm>
              <a:off x="5537098" y="1189087"/>
              <a:ext cx="168619" cy="114084"/>
            </a:xfrm>
            <a:custGeom>
              <a:avLst/>
              <a:gdLst/>
              <a:ahLst/>
              <a:cxnLst/>
              <a:rect l="l" t="t" r="r" b="b"/>
              <a:pathLst>
                <a:path w="3834" h="2594" extrusionOk="0">
                  <a:moveTo>
                    <a:pt x="1917" y="1"/>
                  </a:moveTo>
                  <a:cubicBezTo>
                    <a:pt x="1602" y="1"/>
                    <a:pt x="1287" y="46"/>
                    <a:pt x="1004" y="137"/>
                  </a:cubicBezTo>
                  <a:lnTo>
                    <a:pt x="28" y="137"/>
                  </a:lnTo>
                  <a:lnTo>
                    <a:pt x="28" y="1437"/>
                  </a:lnTo>
                  <a:lnTo>
                    <a:pt x="35" y="1437"/>
                  </a:lnTo>
                  <a:cubicBezTo>
                    <a:pt x="1" y="1737"/>
                    <a:pt x="185" y="2044"/>
                    <a:pt x="581" y="2276"/>
                  </a:cubicBezTo>
                  <a:cubicBezTo>
                    <a:pt x="949" y="2488"/>
                    <a:pt x="1433" y="2594"/>
                    <a:pt x="1917" y="2594"/>
                  </a:cubicBezTo>
                  <a:cubicBezTo>
                    <a:pt x="2401" y="2594"/>
                    <a:pt x="2885" y="2488"/>
                    <a:pt x="3253" y="2276"/>
                  </a:cubicBezTo>
                  <a:cubicBezTo>
                    <a:pt x="3652" y="2044"/>
                    <a:pt x="3833" y="1737"/>
                    <a:pt x="3803" y="1437"/>
                  </a:cubicBezTo>
                  <a:lnTo>
                    <a:pt x="3810" y="1437"/>
                  </a:lnTo>
                  <a:lnTo>
                    <a:pt x="3810" y="137"/>
                  </a:lnTo>
                  <a:lnTo>
                    <a:pt x="2830" y="137"/>
                  </a:lnTo>
                  <a:cubicBezTo>
                    <a:pt x="2547" y="46"/>
                    <a:pt x="2232" y="1"/>
                    <a:pt x="191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Google Shape;448;p26"/>
            <p:cNvSpPr/>
            <p:nvPr/>
          </p:nvSpPr>
          <p:spPr>
            <a:xfrm>
              <a:off x="5537098" y="1189087"/>
              <a:ext cx="168619" cy="114084"/>
            </a:xfrm>
            <a:custGeom>
              <a:avLst/>
              <a:gdLst/>
              <a:ahLst/>
              <a:cxnLst/>
              <a:rect l="l" t="t" r="r" b="b"/>
              <a:pathLst>
                <a:path w="3834" h="2594" extrusionOk="0">
                  <a:moveTo>
                    <a:pt x="1917" y="1"/>
                  </a:moveTo>
                  <a:cubicBezTo>
                    <a:pt x="1602" y="1"/>
                    <a:pt x="1287" y="46"/>
                    <a:pt x="1004" y="137"/>
                  </a:cubicBezTo>
                  <a:lnTo>
                    <a:pt x="28" y="137"/>
                  </a:lnTo>
                  <a:lnTo>
                    <a:pt x="28" y="1437"/>
                  </a:lnTo>
                  <a:lnTo>
                    <a:pt x="35" y="1437"/>
                  </a:lnTo>
                  <a:cubicBezTo>
                    <a:pt x="1" y="1737"/>
                    <a:pt x="185" y="2044"/>
                    <a:pt x="581" y="2276"/>
                  </a:cubicBezTo>
                  <a:cubicBezTo>
                    <a:pt x="949" y="2488"/>
                    <a:pt x="1433" y="2594"/>
                    <a:pt x="1917" y="2594"/>
                  </a:cubicBezTo>
                  <a:cubicBezTo>
                    <a:pt x="2401" y="2594"/>
                    <a:pt x="2885" y="2488"/>
                    <a:pt x="3253" y="2276"/>
                  </a:cubicBezTo>
                  <a:cubicBezTo>
                    <a:pt x="3652" y="2044"/>
                    <a:pt x="3833" y="1737"/>
                    <a:pt x="3803" y="1437"/>
                  </a:cubicBezTo>
                  <a:lnTo>
                    <a:pt x="3810" y="1437"/>
                  </a:lnTo>
                  <a:lnTo>
                    <a:pt x="3810" y="137"/>
                  </a:lnTo>
                  <a:lnTo>
                    <a:pt x="2830" y="137"/>
                  </a:lnTo>
                  <a:cubicBezTo>
                    <a:pt x="2547" y="46"/>
                    <a:pt x="2232" y="1"/>
                    <a:pt x="19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Google Shape;449;p26"/>
            <p:cNvSpPr/>
            <p:nvPr/>
          </p:nvSpPr>
          <p:spPr>
            <a:xfrm>
              <a:off x="5530193" y="1147044"/>
              <a:ext cx="182561" cy="96052"/>
            </a:xfrm>
            <a:custGeom>
              <a:avLst/>
              <a:gdLst/>
              <a:ahLst/>
              <a:cxnLst/>
              <a:rect l="l" t="t" r="r" b="b"/>
              <a:pathLst>
                <a:path w="4151" h="2184" extrusionOk="0">
                  <a:moveTo>
                    <a:pt x="2074" y="1"/>
                  </a:moveTo>
                  <a:cubicBezTo>
                    <a:pt x="1590" y="1"/>
                    <a:pt x="1106" y="108"/>
                    <a:pt x="738" y="321"/>
                  </a:cubicBezTo>
                  <a:cubicBezTo>
                    <a:pt x="0" y="748"/>
                    <a:pt x="0" y="1438"/>
                    <a:pt x="738" y="1864"/>
                  </a:cubicBezTo>
                  <a:cubicBezTo>
                    <a:pt x="1106" y="2077"/>
                    <a:pt x="1590" y="2184"/>
                    <a:pt x="2074" y="2184"/>
                  </a:cubicBezTo>
                  <a:cubicBezTo>
                    <a:pt x="2558" y="2184"/>
                    <a:pt x="3042" y="2077"/>
                    <a:pt x="3410" y="1864"/>
                  </a:cubicBezTo>
                  <a:cubicBezTo>
                    <a:pt x="4151" y="1438"/>
                    <a:pt x="4151" y="748"/>
                    <a:pt x="3410" y="321"/>
                  </a:cubicBezTo>
                  <a:cubicBezTo>
                    <a:pt x="3042" y="108"/>
                    <a:pt x="2558" y="1"/>
                    <a:pt x="20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Google Shape;450;p26"/>
            <p:cNvSpPr/>
            <p:nvPr/>
          </p:nvSpPr>
          <p:spPr>
            <a:xfrm>
              <a:off x="5506357" y="1127473"/>
              <a:ext cx="235997" cy="115579"/>
            </a:xfrm>
            <a:custGeom>
              <a:avLst/>
              <a:gdLst/>
              <a:ahLst/>
              <a:cxnLst/>
              <a:rect l="l" t="t" r="r" b="b"/>
              <a:pathLst>
                <a:path w="5366" h="2628" extrusionOk="0">
                  <a:moveTo>
                    <a:pt x="2682" y="0"/>
                  </a:moveTo>
                  <a:cubicBezTo>
                    <a:pt x="2241" y="0"/>
                    <a:pt x="1800" y="63"/>
                    <a:pt x="1402" y="189"/>
                  </a:cubicBezTo>
                  <a:lnTo>
                    <a:pt x="34" y="189"/>
                  </a:lnTo>
                  <a:lnTo>
                    <a:pt x="34" y="1009"/>
                  </a:lnTo>
                  <a:lnTo>
                    <a:pt x="41" y="1009"/>
                  </a:lnTo>
                  <a:cubicBezTo>
                    <a:pt x="0" y="1429"/>
                    <a:pt x="252" y="1859"/>
                    <a:pt x="809" y="2182"/>
                  </a:cubicBezTo>
                  <a:cubicBezTo>
                    <a:pt x="1326" y="2479"/>
                    <a:pt x="2003" y="2628"/>
                    <a:pt x="2681" y="2628"/>
                  </a:cubicBezTo>
                  <a:cubicBezTo>
                    <a:pt x="3358" y="2628"/>
                    <a:pt x="4036" y="2479"/>
                    <a:pt x="4553" y="2182"/>
                  </a:cubicBezTo>
                  <a:cubicBezTo>
                    <a:pt x="5109" y="1859"/>
                    <a:pt x="5365" y="1429"/>
                    <a:pt x="5321" y="1009"/>
                  </a:cubicBezTo>
                  <a:lnTo>
                    <a:pt x="5328" y="1009"/>
                  </a:lnTo>
                  <a:lnTo>
                    <a:pt x="5328" y="189"/>
                  </a:lnTo>
                  <a:lnTo>
                    <a:pt x="3959" y="189"/>
                  </a:lnTo>
                  <a:cubicBezTo>
                    <a:pt x="3563" y="63"/>
                    <a:pt x="3123" y="0"/>
                    <a:pt x="268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Google Shape;451;p26"/>
            <p:cNvSpPr/>
            <p:nvPr/>
          </p:nvSpPr>
          <p:spPr>
            <a:xfrm>
              <a:off x="5496418" y="1068585"/>
              <a:ext cx="255700" cy="134403"/>
            </a:xfrm>
            <a:custGeom>
              <a:avLst/>
              <a:gdLst/>
              <a:ahLst/>
              <a:cxnLst/>
              <a:rect l="l" t="t" r="r" b="b"/>
              <a:pathLst>
                <a:path w="5814" h="3056" extrusionOk="0">
                  <a:moveTo>
                    <a:pt x="2907" y="1"/>
                  </a:moveTo>
                  <a:cubicBezTo>
                    <a:pt x="2229" y="1"/>
                    <a:pt x="1552" y="149"/>
                    <a:pt x="1035" y="446"/>
                  </a:cubicBezTo>
                  <a:cubicBezTo>
                    <a:pt x="1" y="1043"/>
                    <a:pt x="1" y="2013"/>
                    <a:pt x="1035" y="2610"/>
                  </a:cubicBezTo>
                  <a:cubicBezTo>
                    <a:pt x="1552" y="2907"/>
                    <a:pt x="2229" y="3056"/>
                    <a:pt x="2907" y="3056"/>
                  </a:cubicBezTo>
                  <a:cubicBezTo>
                    <a:pt x="3584" y="3056"/>
                    <a:pt x="4262" y="2907"/>
                    <a:pt x="4779" y="2610"/>
                  </a:cubicBezTo>
                  <a:cubicBezTo>
                    <a:pt x="5813" y="2013"/>
                    <a:pt x="5813" y="1043"/>
                    <a:pt x="4779" y="446"/>
                  </a:cubicBezTo>
                  <a:cubicBezTo>
                    <a:pt x="4262" y="149"/>
                    <a:pt x="3584" y="1"/>
                    <a:pt x="290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Google Shape;452;p26"/>
            <p:cNvSpPr/>
            <p:nvPr/>
          </p:nvSpPr>
          <p:spPr>
            <a:xfrm>
              <a:off x="5456661" y="938100"/>
              <a:ext cx="174293" cy="324265"/>
            </a:xfrm>
            <a:custGeom>
              <a:avLst/>
              <a:gdLst/>
              <a:ahLst/>
              <a:cxnLst/>
              <a:rect l="l" t="t" r="r" b="b"/>
              <a:pathLst>
                <a:path w="3963" h="7373" extrusionOk="0">
                  <a:moveTo>
                    <a:pt x="3813" y="1"/>
                  </a:moveTo>
                  <a:cubicBezTo>
                    <a:pt x="1710" y="1"/>
                    <a:pt x="1" y="1710"/>
                    <a:pt x="1" y="3813"/>
                  </a:cubicBezTo>
                  <a:cubicBezTo>
                    <a:pt x="1" y="5393"/>
                    <a:pt x="949" y="6786"/>
                    <a:pt x="2420" y="7362"/>
                  </a:cubicBezTo>
                  <a:cubicBezTo>
                    <a:pt x="2437" y="7369"/>
                    <a:pt x="2455" y="7373"/>
                    <a:pt x="2475" y="7373"/>
                  </a:cubicBezTo>
                  <a:cubicBezTo>
                    <a:pt x="2532" y="7373"/>
                    <a:pt x="2591" y="7339"/>
                    <a:pt x="2614" y="7277"/>
                  </a:cubicBezTo>
                  <a:cubicBezTo>
                    <a:pt x="2642" y="7202"/>
                    <a:pt x="2605" y="7113"/>
                    <a:pt x="2529" y="7082"/>
                  </a:cubicBezTo>
                  <a:cubicBezTo>
                    <a:pt x="1174" y="6554"/>
                    <a:pt x="297" y="5267"/>
                    <a:pt x="297" y="3813"/>
                  </a:cubicBezTo>
                  <a:cubicBezTo>
                    <a:pt x="297" y="1874"/>
                    <a:pt x="1874" y="301"/>
                    <a:pt x="3813" y="301"/>
                  </a:cubicBezTo>
                  <a:cubicBezTo>
                    <a:pt x="3895" y="301"/>
                    <a:pt x="3963" y="233"/>
                    <a:pt x="3963" y="151"/>
                  </a:cubicBezTo>
                  <a:cubicBezTo>
                    <a:pt x="3963" y="69"/>
                    <a:pt x="3895" y="1"/>
                    <a:pt x="381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Google Shape;453;p26"/>
            <p:cNvSpPr/>
            <p:nvPr/>
          </p:nvSpPr>
          <p:spPr>
            <a:xfrm>
              <a:off x="6666920" y="1243059"/>
              <a:ext cx="461922" cy="349025"/>
            </a:xfrm>
            <a:custGeom>
              <a:avLst/>
              <a:gdLst/>
              <a:ahLst/>
              <a:cxnLst/>
              <a:rect l="l" t="t" r="r" b="b"/>
              <a:pathLst>
                <a:path w="10503" h="7936" extrusionOk="0">
                  <a:moveTo>
                    <a:pt x="4865" y="0"/>
                  </a:moveTo>
                  <a:cubicBezTo>
                    <a:pt x="4595" y="0"/>
                    <a:pt x="4290" y="88"/>
                    <a:pt x="3967" y="275"/>
                  </a:cubicBezTo>
                  <a:cubicBezTo>
                    <a:pt x="2857" y="916"/>
                    <a:pt x="1956" y="2476"/>
                    <a:pt x="1956" y="3759"/>
                  </a:cubicBezTo>
                  <a:lnTo>
                    <a:pt x="1956" y="4479"/>
                  </a:lnTo>
                  <a:cubicBezTo>
                    <a:pt x="1956" y="4811"/>
                    <a:pt x="2018" y="5090"/>
                    <a:pt x="2127" y="5312"/>
                  </a:cubicBezTo>
                  <a:lnTo>
                    <a:pt x="745" y="6111"/>
                  </a:lnTo>
                  <a:cubicBezTo>
                    <a:pt x="335" y="6350"/>
                    <a:pt x="1" y="6927"/>
                    <a:pt x="1" y="7404"/>
                  </a:cubicBezTo>
                  <a:cubicBezTo>
                    <a:pt x="1" y="7741"/>
                    <a:pt x="169" y="7935"/>
                    <a:pt x="413" y="7935"/>
                  </a:cubicBezTo>
                  <a:cubicBezTo>
                    <a:pt x="513" y="7935"/>
                    <a:pt x="626" y="7903"/>
                    <a:pt x="745" y="7834"/>
                  </a:cubicBezTo>
                  <a:lnTo>
                    <a:pt x="9758" y="2630"/>
                  </a:lnTo>
                  <a:cubicBezTo>
                    <a:pt x="10168" y="2394"/>
                    <a:pt x="10503" y="1814"/>
                    <a:pt x="10503" y="1339"/>
                  </a:cubicBezTo>
                  <a:cubicBezTo>
                    <a:pt x="10503" y="1003"/>
                    <a:pt x="10334" y="807"/>
                    <a:pt x="10090" y="807"/>
                  </a:cubicBezTo>
                  <a:cubicBezTo>
                    <a:pt x="9990" y="807"/>
                    <a:pt x="9877" y="840"/>
                    <a:pt x="9758" y="909"/>
                  </a:cubicBezTo>
                  <a:lnTo>
                    <a:pt x="8093" y="1869"/>
                  </a:lnTo>
                  <a:cubicBezTo>
                    <a:pt x="8104" y="1793"/>
                    <a:pt x="8110" y="1722"/>
                    <a:pt x="8110" y="1650"/>
                  </a:cubicBezTo>
                  <a:lnTo>
                    <a:pt x="8110" y="1166"/>
                  </a:lnTo>
                  <a:cubicBezTo>
                    <a:pt x="8110" y="558"/>
                    <a:pt x="7806" y="206"/>
                    <a:pt x="7365" y="206"/>
                  </a:cubicBezTo>
                  <a:cubicBezTo>
                    <a:pt x="7185" y="206"/>
                    <a:pt x="6981" y="266"/>
                    <a:pt x="6765" y="391"/>
                  </a:cubicBezTo>
                  <a:cubicBezTo>
                    <a:pt x="6465" y="565"/>
                    <a:pt x="6188" y="838"/>
                    <a:pt x="5963" y="1162"/>
                  </a:cubicBezTo>
                  <a:cubicBezTo>
                    <a:pt x="5879" y="422"/>
                    <a:pt x="5455" y="0"/>
                    <a:pt x="486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Google Shape;454;p26"/>
            <p:cNvSpPr/>
            <p:nvPr/>
          </p:nvSpPr>
          <p:spPr>
            <a:xfrm>
              <a:off x="6721754" y="3218930"/>
              <a:ext cx="554171" cy="168504"/>
            </a:xfrm>
            <a:custGeom>
              <a:avLst/>
              <a:gdLst/>
              <a:ahLst/>
              <a:cxnLst/>
              <a:rect l="l" t="t" r="r" b="b"/>
              <a:pathLst>
                <a:path w="12530" h="3834" extrusionOk="0">
                  <a:moveTo>
                    <a:pt x="11055" y="1"/>
                  </a:moveTo>
                  <a:lnTo>
                    <a:pt x="0" y="2980"/>
                  </a:lnTo>
                  <a:lnTo>
                    <a:pt x="1471" y="3833"/>
                  </a:lnTo>
                  <a:lnTo>
                    <a:pt x="12529" y="854"/>
                  </a:lnTo>
                  <a:lnTo>
                    <a:pt x="11055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Google Shape;455;p26"/>
            <p:cNvSpPr/>
            <p:nvPr/>
          </p:nvSpPr>
          <p:spPr>
            <a:xfrm>
              <a:off x="5636182" y="1566734"/>
              <a:ext cx="100846" cy="167696"/>
            </a:xfrm>
            <a:custGeom>
              <a:avLst/>
              <a:gdLst/>
              <a:ahLst/>
              <a:cxnLst/>
              <a:rect l="l" t="t" r="r" b="b"/>
              <a:pathLst>
                <a:path w="2293" h="3813" extrusionOk="0">
                  <a:moveTo>
                    <a:pt x="2150" y="0"/>
                  </a:moveTo>
                  <a:cubicBezTo>
                    <a:pt x="2108" y="0"/>
                    <a:pt x="2057" y="31"/>
                    <a:pt x="2007" y="103"/>
                  </a:cubicBezTo>
                  <a:lnTo>
                    <a:pt x="0" y="2983"/>
                  </a:lnTo>
                  <a:lnTo>
                    <a:pt x="772" y="3813"/>
                  </a:lnTo>
                  <a:lnTo>
                    <a:pt x="2215" y="328"/>
                  </a:lnTo>
                  <a:cubicBezTo>
                    <a:pt x="2292" y="142"/>
                    <a:pt x="2241" y="0"/>
                    <a:pt x="2150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Google Shape;456;p26"/>
            <p:cNvSpPr/>
            <p:nvPr/>
          </p:nvSpPr>
          <p:spPr>
            <a:xfrm>
              <a:off x="5538373" y="1752413"/>
              <a:ext cx="100846" cy="167652"/>
            </a:xfrm>
            <a:custGeom>
              <a:avLst/>
              <a:gdLst/>
              <a:ahLst/>
              <a:cxnLst/>
              <a:rect l="l" t="t" r="r" b="b"/>
              <a:pathLst>
                <a:path w="2293" h="3812" extrusionOk="0">
                  <a:moveTo>
                    <a:pt x="1521" y="0"/>
                  </a:moveTo>
                  <a:lnTo>
                    <a:pt x="77" y="3481"/>
                  </a:lnTo>
                  <a:cubicBezTo>
                    <a:pt x="1" y="3669"/>
                    <a:pt x="52" y="3811"/>
                    <a:pt x="142" y="3811"/>
                  </a:cubicBezTo>
                  <a:cubicBezTo>
                    <a:pt x="184" y="3811"/>
                    <a:pt x="235" y="3780"/>
                    <a:pt x="285" y="3707"/>
                  </a:cubicBezTo>
                  <a:lnTo>
                    <a:pt x="2292" y="829"/>
                  </a:lnTo>
                  <a:lnTo>
                    <a:pt x="1521" y="0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5" name="TextBox 294"/>
          <p:cNvSpPr txBox="1"/>
          <p:nvPr/>
        </p:nvSpPr>
        <p:spPr>
          <a:xfrm>
            <a:off x="455932" y="2381928"/>
            <a:ext cx="8333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405B7C"/>
                </a:solidFill>
                <a:latin typeface="Century Gothic" panose="020B0502020202020204" pitchFamily="34" charset="0"/>
              </a:rPr>
              <a:t>Улично-дорожная сеть и транспортная доступность в жилищном строительстве характеризуются слабой или отложенной обеспеченностью под освоением, обусловлено это следующими факторами: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541961" y="3091327"/>
            <a:ext cx="6511342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 smtClean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– масштабы </a:t>
            </a:r>
            <a:r>
              <a:rPr lang="ru-RU" dirty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страны и утрата ранее заселенных внутренних пространств;</a:t>
            </a:r>
          </a:p>
          <a:p>
            <a:pPr algn="just">
              <a:spcAft>
                <a:spcPts val="600"/>
              </a:spcAft>
            </a:pPr>
            <a:r>
              <a:rPr lang="ru-RU" dirty="0" smtClean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–    высокая </a:t>
            </a:r>
            <a:r>
              <a:rPr lang="ru-RU" dirty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стоимость строительства и эксплуатации автодорог;</a:t>
            </a:r>
          </a:p>
          <a:p>
            <a:pPr algn="just">
              <a:spcAft>
                <a:spcPts val="600"/>
              </a:spcAft>
            </a:pPr>
            <a:r>
              <a:rPr lang="ru-RU" dirty="0" smtClean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–    неоднородность </a:t>
            </a:r>
            <a:r>
              <a:rPr lang="ru-RU" dirty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и дисгармония существующей жилой застройки;</a:t>
            </a:r>
          </a:p>
          <a:p>
            <a:pPr algn="just"/>
            <a:r>
              <a:rPr lang="ru-RU" dirty="0" smtClean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– отсутствие </a:t>
            </a:r>
            <a:r>
              <a:rPr lang="ru-RU" dirty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готовых площадок, обеспеченных транспортной и инженерной инфраструктурой.</a:t>
            </a:r>
          </a:p>
          <a:p>
            <a:pPr algn="just"/>
            <a:endParaRPr lang="ru-RU" dirty="0"/>
          </a:p>
        </p:txBody>
      </p:sp>
      <p:pic>
        <p:nvPicPr>
          <p:cNvPr id="119" name="Рисунок 1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9" y="85124"/>
            <a:ext cx="851067" cy="93707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6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218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2" y="123478"/>
            <a:ext cx="2160240" cy="1152128"/>
          </a:xfrm>
          <a:prstGeom prst="rect">
            <a:avLst/>
          </a:prstGeom>
          <a:solidFill>
            <a:srgbClr val="A6E3AD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7020272" y="3723878"/>
            <a:ext cx="2232248" cy="1512168"/>
          </a:xfrm>
          <a:prstGeom prst="triangle">
            <a:avLst>
              <a:gd name="adj" fmla="val 99782"/>
            </a:avLst>
          </a:prstGeom>
          <a:solidFill>
            <a:srgbClr val="A6E3AD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7372" y="123478"/>
            <a:ext cx="81651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405B7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Обеспечение транспортной доступности – драйвер экономического роста новых территорий </a:t>
            </a:r>
            <a:endParaRPr lang="ru-RU" sz="2000" b="1" dirty="0">
              <a:ln w="63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405B7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Google Shape;554;p62"/>
          <p:cNvCxnSpPr/>
          <p:nvPr/>
        </p:nvCxnSpPr>
        <p:spPr>
          <a:xfrm>
            <a:off x="1763688" y="851076"/>
            <a:ext cx="6120680" cy="0"/>
          </a:xfrm>
          <a:prstGeom prst="straightConnector1">
            <a:avLst/>
          </a:prstGeom>
          <a:ln>
            <a:solidFill>
              <a:srgbClr val="405B7C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1758" y="968410"/>
            <a:ext cx="836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b="1" dirty="0" smtClean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Импульс </a:t>
            </a:r>
            <a:r>
              <a:rPr lang="ru-RU" b="1" dirty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развитию транспортной инфраструктуры, </a:t>
            </a:r>
            <a:r>
              <a:rPr lang="ru-RU" b="1" dirty="0" smtClean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обеспечивающий </a:t>
            </a:r>
            <a:r>
              <a:rPr lang="ru-RU" b="1" dirty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пространственное развитие территорий, </a:t>
            </a:r>
            <a:r>
              <a:rPr lang="ru-RU" b="1" dirty="0" smtClean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могут дать следующие </a:t>
            </a:r>
            <a:r>
              <a:rPr lang="ru-RU" b="1" dirty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шаги: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04952" y="1419622"/>
            <a:ext cx="790977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 smtClean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– определение приоритетных регионов, </a:t>
            </a:r>
            <a:r>
              <a:rPr lang="ru-RU" dirty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где будет производиться зонирование и создание пространственных каркасов;</a:t>
            </a:r>
          </a:p>
          <a:p>
            <a:pPr algn="just">
              <a:spcAft>
                <a:spcPts val="600"/>
              </a:spcAft>
            </a:pPr>
            <a:r>
              <a:rPr lang="ru-RU" dirty="0" smtClean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–   выработка современных стандартов </a:t>
            </a:r>
            <a:r>
              <a:rPr lang="ru-RU" dirty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транспортной обеспеченности.</a:t>
            </a:r>
          </a:p>
        </p:txBody>
      </p:sp>
      <p:sp>
        <p:nvSpPr>
          <p:cNvPr id="19" name="Google Shape;506;p36"/>
          <p:cNvSpPr/>
          <p:nvPr/>
        </p:nvSpPr>
        <p:spPr>
          <a:xfrm>
            <a:off x="1169680" y="3023301"/>
            <a:ext cx="474483" cy="47448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" name="Google Shape;507;p36"/>
          <p:cNvSpPr/>
          <p:nvPr/>
        </p:nvSpPr>
        <p:spPr>
          <a:xfrm>
            <a:off x="2888248" y="4321561"/>
            <a:ext cx="474483" cy="47448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Google Shape;508;p36"/>
          <p:cNvSpPr/>
          <p:nvPr/>
        </p:nvSpPr>
        <p:spPr>
          <a:xfrm>
            <a:off x="4719423" y="3023301"/>
            <a:ext cx="474483" cy="4744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Google Shape;509;p36"/>
          <p:cNvSpPr/>
          <p:nvPr/>
        </p:nvSpPr>
        <p:spPr>
          <a:xfrm>
            <a:off x="6583137" y="4321561"/>
            <a:ext cx="474483" cy="4744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27" name="Google Shape;514;p36"/>
          <p:cNvCxnSpPr>
            <a:stCxn id="19" idx="4"/>
          </p:cNvCxnSpPr>
          <p:nvPr/>
        </p:nvCxnSpPr>
        <p:spPr>
          <a:xfrm>
            <a:off x="1406921" y="3497784"/>
            <a:ext cx="0" cy="678157"/>
          </a:xfrm>
          <a:prstGeom prst="straightConnector1">
            <a:avLst/>
          </a:prstGeom>
          <a:noFill/>
          <a:ln w="1905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515;p36"/>
          <p:cNvCxnSpPr>
            <a:stCxn id="21" idx="4"/>
          </p:cNvCxnSpPr>
          <p:nvPr/>
        </p:nvCxnSpPr>
        <p:spPr>
          <a:xfrm>
            <a:off x="4956664" y="3497784"/>
            <a:ext cx="0" cy="678157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516;p36"/>
          <p:cNvCxnSpPr>
            <a:stCxn id="20" idx="0"/>
          </p:cNvCxnSpPr>
          <p:nvPr/>
        </p:nvCxnSpPr>
        <p:spPr>
          <a:xfrm rot="10800000">
            <a:off x="3125489" y="3650215"/>
            <a:ext cx="0" cy="671346"/>
          </a:xfrm>
          <a:prstGeom prst="straightConnector1">
            <a:avLst/>
          </a:prstGeom>
          <a:noFill/>
          <a:ln w="1905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517;p36"/>
          <p:cNvCxnSpPr>
            <a:stCxn id="22" idx="0"/>
          </p:cNvCxnSpPr>
          <p:nvPr/>
        </p:nvCxnSpPr>
        <p:spPr>
          <a:xfrm rot="10800000">
            <a:off x="6820378" y="3650215"/>
            <a:ext cx="0" cy="671346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" name="Google Shape;1614;p59"/>
          <p:cNvGrpSpPr/>
          <p:nvPr/>
        </p:nvGrpSpPr>
        <p:grpSpPr>
          <a:xfrm>
            <a:off x="1388961" y="3199968"/>
            <a:ext cx="374727" cy="347916"/>
            <a:chOff x="4009550" y="2663075"/>
            <a:chExt cx="346625" cy="321825"/>
          </a:xfrm>
        </p:grpSpPr>
        <p:sp>
          <p:nvSpPr>
            <p:cNvPr id="32" name="Google Shape;1615;p59"/>
            <p:cNvSpPr/>
            <p:nvPr/>
          </p:nvSpPr>
          <p:spPr>
            <a:xfrm>
              <a:off x="4122075" y="2685850"/>
              <a:ext cx="234100" cy="134725"/>
            </a:xfrm>
            <a:custGeom>
              <a:avLst/>
              <a:gdLst/>
              <a:ahLst/>
              <a:cxnLst/>
              <a:rect l="l" t="t" r="r" b="b"/>
              <a:pathLst>
                <a:path w="9364" h="5389" extrusionOk="0">
                  <a:moveTo>
                    <a:pt x="6676" y="0"/>
                  </a:moveTo>
                  <a:cubicBezTo>
                    <a:pt x="6642" y="0"/>
                    <a:pt x="6608" y="1"/>
                    <a:pt x="6574" y="2"/>
                  </a:cubicBezTo>
                  <a:lnTo>
                    <a:pt x="443" y="2"/>
                  </a:lnTo>
                  <a:cubicBezTo>
                    <a:pt x="222" y="2"/>
                    <a:pt x="29" y="168"/>
                    <a:pt x="1" y="416"/>
                  </a:cubicBezTo>
                  <a:cubicBezTo>
                    <a:pt x="1" y="665"/>
                    <a:pt x="194" y="886"/>
                    <a:pt x="470" y="886"/>
                  </a:cubicBezTo>
                  <a:lnTo>
                    <a:pt x="6574" y="886"/>
                  </a:lnTo>
                  <a:cubicBezTo>
                    <a:pt x="6592" y="885"/>
                    <a:pt x="6609" y="885"/>
                    <a:pt x="6626" y="885"/>
                  </a:cubicBezTo>
                  <a:cubicBezTo>
                    <a:pt x="7625" y="885"/>
                    <a:pt x="8452" y="1677"/>
                    <a:pt x="8452" y="2709"/>
                  </a:cubicBezTo>
                  <a:cubicBezTo>
                    <a:pt x="8452" y="3697"/>
                    <a:pt x="7651" y="4479"/>
                    <a:pt x="6674" y="4479"/>
                  </a:cubicBezTo>
                  <a:cubicBezTo>
                    <a:pt x="6641" y="4479"/>
                    <a:pt x="6608" y="4478"/>
                    <a:pt x="6574" y="4476"/>
                  </a:cubicBezTo>
                  <a:lnTo>
                    <a:pt x="5332" y="4476"/>
                  </a:lnTo>
                  <a:cubicBezTo>
                    <a:pt x="5083" y="4476"/>
                    <a:pt x="4890" y="4670"/>
                    <a:pt x="4890" y="4891"/>
                  </a:cubicBezTo>
                  <a:cubicBezTo>
                    <a:pt x="4862" y="5167"/>
                    <a:pt x="5083" y="5388"/>
                    <a:pt x="5332" y="5388"/>
                  </a:cubicBezTo>
                  <a:lnTo>
                    <a:pt x="6602" y="5388"/>
                  </a:lnTo>
                  <a:cubicBezTo>
                    <a:pt x="6619" y="5388"/>
                    <a:pt x="6636" y="5388"/>
                    <a:pt x="6653" y="5388"/>
                  </a:cubicBezTo>
                  <a:cubicBezTo>
                    <a:pt x="8149" y="5388"/>
                    <a:pt x="9364" y="4183"/>
                    <a:pt x="9364" y="2681"/>
                  </a:cubicBezTo>
                  <a:cubicBezTo>
                    <a:pt x="9364" y="1169"/>
                    <a:pt x="8150" y="0"/>
                    <a:pt x="6676" y="0"/>
                  </a:cubicBezTo>
                  <a:close/>
                </a:path>
              </a:pathLst>
            </a:custGeom>
            <a:solidFill>
              <a:srgbClr val="545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33" name="Google Shape;1616;p59"/>
            <p:cNvSpPr/>
            <p:nvPr/>
          </p:nvSpPr>
          <p:spPr>
            <a:xfrm>
              <a:off x="4077200" y="2663075"/>
              <a:ext cx="67700" cy="67025"/>
            </a:xfrm>
            <a:custGeom>
              <a:avLst/>
              <a:gdLst/>
              <a:ahLst/>
              <a:cxnLst/>
              <a:rect l="l" t="t" r="r" b="b"/>
              <a:pathLst>
                <a:path w="2708" h="2681" extrusionOk="0">
                  <a:moveTo>
                    <a:pt x="1323" y="1"/>
                  </a:moveTo>
                  <a:cubicBezTo>
                    <a:pt x="1306" y="1"/>
                    <a:pt x="1288" y="1"/>
                    <a:pt x="1271" y="2"/>
                  </a:cubicBezTo>
                  <a:lnTo>
                    <a:pt x="1" y="2"/>
                  </a:lnTo>
                  <a:lnTo>
                    <a:pt x="1" y="2681"/>
                  </a:lnTo>
                  <a:lnTo>
                    <a:pt x="1271" y="2681"/>
                  </a:lnTo>
                  <a:cubicBezTo>
                    <a:pt x="1603" y="2681"/>
                    <a:pt x="1934" y="2570"/>
                    <a:pt x="2183" y="2377"/>
                  </a:cubicBezTo>
                  <a:cubicBezTo>
                    <a:pt x="2542" y="2101"/>
                    <a:pt x="2707" y="1686"/>
                    <a:pt x="2680" y="1245"/>
                  </a:cubicBezTo>
                  <a:cubicBezTo>
                    <a:pt x="2626" y="544"/>
                    <a:pt x="2019" y="1"/>
                    <a:pt x="1323" y="1"/>
                  </a:cubicBezTo>
                  <a:close/>
                </a:path>
              </a:pathLst>
            </a:custGeom>
            <a:solidFill>
              <a:srgbClr val="7D8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34" name="Google Shape;1617;p59"/>
            <p:cNvSpPr/>
            <p:nvPr/>
          </p:nvSpPr>
          <p:spPr>
            <a:xfrm>
              <a:off x="4155925" y="2685850"/>
              <a:ext cx="200250" cy="134150"/>
            </a:xfrm>
            <a:custGeom>
              <a:avLst/>
              <a:gdLst/>
              <a:ahLst/>
              <a:cxnLst/>
              <a:rect l="l" t="t" r="r" b="b"/>
              <a:pathLst>
                <a:path w="8010" h="5366" extrusionOk="0">
                  <a:moveTo>
                    <a:pt x="5345" y="0"/>
                  </a:moveTo>
                  <a:cubicBezTo>
                    <a:pt x="5313" y="0"/>
                    <a:pt x="5281" y="1"/>
                    <a:pt x="5248" y="2"/>
                  </a:cubicBezTo>
                  <a:lnTo>
                    <a:pt x="0" y="2"/>
                  </a:lnTo>
                  <a:lnTo>
                    <a:pt x="0" y="886"/>
                  </a:lnTo>
                  <a:lnTo>
                    <a:pt x="5248" y="886"/>
                  </a:lnTo>
                  <a:cubicBezTo>
                    <a:pt x="5280" y="884"/>
                    <a:pt x="5312" y="883"/>
                    <a:pt x="5344" y="883"/>
                  </a:cubicBezTo>
                  <a:cubicBezTo>
                    <a:pt x="6323" y="883"/>
                    <a:pt x="7126" y="1692"/>
                    <a:pt x="7126" y="2681"/>
                  </a:cubicBezTo>
                  <a:cubicBezTo>
                    <a:pt x="7153" y="3671"/>
                    <a:pt x="6351" y="4479"/>
                    <a:pt x="5372" y="4479"/>
                  </a:cubicBezTo>
                  <a:cubicBezTo>
                    <a:pt x="5340" y="4479"/>
                    <a:pt x="5308" y="4478"/>
                    <a:pt x="5276" y="4476"/>
                  </a:cubicBezTo>
                  <a:lnTo>
                    <a:pt x="3978" y="4476"/>
                  </a:lnTo>
                  <a:cubicBezTo>
                    <a:pt x="3961" y="4475"/>
                    <a:pt x="3944" y="4474"/>
                    <a:pt x="3929" y="4474"/>
                  </a:cubicBezTo>
                  <a:cubicBezTo>
                    <a:pt x="3366" y="4474"/>
                    <a:pt x="3359" y="5365"/>
                    <a:pt x="3906" y="5365"/>
                  </a:cubicBezTo>
                  <a:cubicBezTo>
                    <a:pt x="3929" y="5365"/>
                    <a:pt x="3953" y="5363"/>
                    <a:pt x="3978" y="5360"/>
                  </a:cubicBezTo>
                  <a:lnTo>
                    <a:pt x="5220" y="5360"/>
                  </a:lnTo>
                  <a:cubicBezTo>
                    <a:pt x="5269" y="5363"/>
                    <a:pt x="5318" y="5364"/>
                    <a:pt x="5367" y="5364"/>
                  </a:cubicBezTo>
                  <a:cubicBezTo>
                    <a:pt x="6820" y="5364"/>
                    <a:pt x="8010" y="4179"/>
                    <a:pt x="8010" y="2709"/>
                  </a:cubicBezTo>
                  <a:cubicBezTo>
                    <a:pt x="8010" y="1222"/>
                    <a:pt x="6820" y="0"/>
                    <a:pt x="5345" y="0"/>
                  </a:cubicBezTo>
                  <a:close/>
                </a:path>
              </a:pathLst>
            </a:custGeom>
            <a:solidFill>
              <a:srgbClr val="545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35" name="Google Shape;1618;p59"/>
            <p:cNvSpPr/>
            <p:nvPr/>
          </p:nvSpPr>
          <p:spPr>
            <a:xfrm>
              <a:off x="4222900" y="2951725"/>
              <a:ext cx="45600" cy="33175"/>
            </a:xfrm>
            <a:custGeom>
              <a:avLst/>
              <a:gdLst/>
              <a:ahLst/>
              <a:cxnLst/>
              <a:rect l="l" t="t" r="r" b="b"/>
              <a:pathLst>
                <a:path w="1824" h="1327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912"/>
                    <a:pt x="415" y="1326"/>
                    <a:pt x="912" y="1326"/>
                  </a:cubicBezTo>
                  <a:cubicBezTo>
                    <a:pt x="1409" y="1326"/>
                    <a:pt x="1823" y="940"/>
                    <a:pt x="1823" y="442"/>
                  </a:cubicBezTo>
                  <a:lnTo>
                    <a:pt x="1823" y="1"/>
                  </a:lnTo>
                  <a:close/>
                </a:path>
              </a:pathLst>
            </a:custGeom>
            <a:solidFill>
              <a:srgbClr val="7D8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36" name="Google Shape;1619;p59"/>
            <p:cNvSpPr/>
            <p:nvPr/>
          </p:nvSpPr>
          <p:spPr>
            <a:xfrm>
              <a:off x="4043375" y="2951725"/>
              <a:ext cx="44900" cy="33175"/>
            </a:xfrm>
            <a:custGeom>
              <a:avLst/>
              <a:gdLst/>
              <a:ahLst/>
              <a:cxnLst/>
              <a:rect l="l" t="t" r="r" b="b"/>
              <a:pathLst>
                <a:path w="1796" h="1327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912"/>
                    <a:pt x="415" y="1326"/>
                    <a:pt x="912" y="1326"/>
                  </a:cubicBezTo>
                  <a:cubicBezTo>
                    <a:pt x="1409" y="1326"/>
                    <a:pt x="1796" y="940"/>
                    <a:pt x="1796" y="442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7D8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37" name="Google Shape;1620;p59"/>
            <p:cNvSpPr/>
            <p:nvPr/>
          </p:nvSpPr>
          <p:spPr>
            <a:xfrm>
              <a:off x="4027500" y="2759075"/>
              <a:ext cx="256875" cy="118800"/>
            </a:xfrm>
            <a:custGeom>
              <a:avLst/>
              <a:gdLst/>
              <a:ahLst/>
              <a:cxnLst/>
              <a:rect l="l" t="t" r="r" b="b"/>
              <a:pathLst>
                <a:path w="10275" h="4752" extrusionOk="0">
                  <a:moveTo>
                    <a:pt x="2237" y="1"/>
                  </a:moveTo>
                  <a:cubicBezTo>
                    <a:pt x="1602" y="1"/>
                    <a:pt x="1077" y="443"/>
                    <a:pt x="912" y="1050"/>
                  </a:cubicBezTo>
                  <a:lnTo>
                    <a:pt x="0" y="4751"/>
                  </a:lnTo>
                  <a:lnTo>
                    <a:pt x="10275" y="4751"/>
                  </a:lnTo>
                  <a:lnTo>
                    <a:pt x="9363" y="1050"/>
                  </a:lnTo>
                  <a:cubicBezTo>
                    <a:pt x="9197" y="443"/>
                    <a:pt x="8673" y="1"/>
                    <a:pt x="8037" y="1"/>
                  </a:cubicBezTo>
                  <a:close/>
                </a:path>
              </a:pathLst>
            </a:custGeom>
            <a:solidFill>
              <a:srgbClr val="FF7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38" name="Google Shape;1621;p59"/>
            <p:cNvSpPr/>
            <p:nvPr/>
          </p:nvSpPr>
          <p:spPr>
            <a:xfrm>
              <a:off x="4155925" y="2759075"/>
              <a:ext cx="128450" cy="118800"/>
            </a:xfrm>
            <a:custGeom>
              <a:avLst/>
              <a:gdLst/>
              <a:ahLst/>
              <a:cxnLst/>
              <a:rect l="l" t="t" r="r" b="b"/>
              <a:pathLst>
                <a:path w="5138" h="4752" extrusionOk="0">
                  <a:moveTo>
                    <a:pt x="2900" y="1"/>
                  </a:moveTo>
                  <a:lnTo>
                    <a:pt x="2900" y="28"/>
                  </a:lnTo>
                  <a:lnTo>
                    <a:pt x="0" y="28"/>
                  </a:lnTo>
                  <a:lnTo>
                    <a:pt x="0" y="4751"/>
                  </a:lnTo>
                  <a:lnTo>
                    <a:pt x="5138" y="4751"/>
                  </a:lnTo>
                  <a:lnTo>
                    <a:pt x="4226" y="1050"/>
                  </a:lnTo>
                  <a:cubicBezTo>
                    <a:pt x="4060" y="443"/>
                    <a:pt x="3536" y="1"/>
                    <a:pt x="2900" y="1"/>
                  </a:cubicBezTo>
                  <a:close/>
                </a:path>
              </a:pathLst>
            </a:custGeom>
            <a:solidFill>
              <a:srgbClr val="FF7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39" name="Google Shape;1622;p59"/>
            <p:cNvSpPr/>
            <p:nvPr/>
          </p:nvSpPr>
          <p:spPr>
            <a:xfrm>
              <a:off x="4051650" y="2782550"/>
              <a:ext cx="208550" cy="89800"/>
            </a:xfrm>
            <a:custGeom>
              <a:avLst/>
              <a:gdLst/>
              <a:ahLst/>
              <a:cxnLst/>
              <a:rect l="l" t="t" r="r" b="b"/>
              <a:pathLst>
                <a:path w="8342" h="3592" extrusionOk="0">
                  <a:moveTo>
                    <a:pt x="1271" y="1"/>
                  </a:moveTo>
                  <a:cubicBezTo>
                    <a:pt x="1050" y="1"/>
                    <a:pt x="885" y="139"/>
                    <a:pt x="829" y="332"/>
                  </a:cubicBezTo>
                  <a:lnTo>
                    <a:pt x="1" y="3591"/>
                  </a:lnTo>
                  <a:lnTo>
                    <a:pt x="8342" y="3591"/>
                  </a:lnTo>
                  <a:lnTo>
                    <a:pt x="7513" y="332"/>
                  </a:lnTo>
                  <a:cubicBezTo>
                    <a:pt x="7458" y="139"/>
                    <a:pt x="7292" y="1"/>
                    <a:pt x="7071" y="1"/>
                  </a:cubicBezTo>
                  <a:close/>
                </a:path>
              </a:pathLst>
            </a:custGeom>
            <a:solidFill>
              <a:srgbClr val="7D8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40" name="Google Shape;1623;p59"/>
            <p:cNvSpPr/>
            <p:nvPr/>
          </p:nvSpPr>
          <p:spPr>
            <a:xfrm>
              <a:off x="4155925" y="2782550"/>
              <a:ext cx="104275" cy="89800"/>
            </a:xfrm>
            <a:custGeom>
              <a:avLst/>
              <a:gdLst/>
              <a:ahLst/>
              <a:cxnLst/>
              <a:rect l="l" t="t" r="r" b="b"/>
              <a:pathLst>
                <a:path w="4171" h="3592" extrusionOk="0">
                  <a:moveTo>
                    <a:pt x="0" y="1"/>
                  </a:moveTo>
                  <a:lnTo>
                    <a:pt x="0" y="3591"/>
                  </a:lnTo>
                  <a:lnTo>
                    <a:pt x="4171" y="3591"/>
                  </a:lnTo>
                  <a:lnTo>
                    <a:pt x="3342" y="332"/>
                  </a:lnTo>
                  <a:cubicBezTo>
                    <a:pt x="3315" y="139"/>
                    <a:pt x="3121" y="1"/>
                    <a:pt x="2928" y="1"/>
                  </a:cubicBezTo>
                  <a:close/>
                </a:path>
              </a:pathLst>
            </a:custGeom>
            <a:solidFill>
              <a:srgbClr val="7D8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41" name="Google Shape;1624;p59"/>
            <p:cNvSpPr/>
            <p:nvPr/>
          </p:nvSpPr>
          <p:spPr>
            <a:xfrm>
              <a:off x="4009550" y="2861275"/>
              <a:ext cx="292775" cy="90475"/>
            </a:xfrm>
            <a:custGeom>
              <a:avLst/>
              <a:gdLst/>
              <a:ahLst/>
              <a:cxnLst/>
              <a:rect l="l" t="t" r="r" b="b"/>
              <a:pathLst>
                <a:path w="11711" h="3619" extrusionOk="0">
                  <a:moveTo>
                    <a:pt x="911" y="0"/>
                  </a:moveTo>
                  <a:cubicBezTo>
                    <a:pt x="414" y="0"/>
                    <a:pt x="0" y="415"/>
                    <a:pt x="0" y="912"/>
                  </a:cubicBezTo>
                  <a:lnTo>
                    <a:pt x="0" y="2707"/>
                  </a:lnTo>
                  <a:cubicBezTo>
                    <a:pt x="0" y="3204"/>
                    <a:pt x="414" y="3591"/>
                    <a:pt x="911" y="3619"/>
                  </a:cubicBezTo>
                  <a:lnTo>
                    <a:pt x="10799" y="3619"/>
                  </a:lnTo>
                  <a:cubicBezTo>
                    <a:pt x="11296" y="3619"/>
                    <a:pt x="11683" y="3204"/>
                    <a:pt x="11711" y="2707"/>
                  </a:cubicBezTo>
                  <a:lnTo>
                    <a:pt x="11711" y="912"/>
                  </a:lnTo>
                  <a:cubicBezTo>
                    <a:pt x="11683" y="415"/>
                    <a:pt x="11296" y="0"/>
                    <a:pt x="10799" y="0"/>
                  </a:cubicBezTo>
                  <a:close/>
                </a:path>
              </a:pathLst>
            </a:custGeom>
            <a:solidFill>
              <a:srgbClr val="FF7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42" name="Google Shape;1625;p59"/>
            <p:cNvSpPr/>
            <p:nvPr/>
          </p:nvSpPr>
          <p:spPr>
            <a:xfrm>
              <a:off x="4155925" y="2861275"/>
              <a:ext cx="146400" cy="90475"/>
            </a:xfrm>
            <a:custGeom>
              <a:avLst/>
              <a:gdLst/>
              <a:ahLst/>
              <a:cxnLst/>
              <a:rect l="l" t="t" r="r" b="b"/>
              <a:pathLst>
                <a:path w="5856" h="3619" extrusionOk="0">
                  <a:moveTo>
                    <a:pt x="0" y="0"/>
                  </a:moveTo>
                  <a:lnTo>
                    <a:pt x="0" y="3619"/>
                  </a:lnTo>
                  <a:lnTo>
                    <a:pt x="4944" y="3619"/>
                  </a:lnTo>
                  <a:cubicBezTo>
                    <a:pt x="5441" y="3619"/>
                    <a:pt x="5828" y="3204"/>
                    <a:pt x="5856" y="2707"/>
                  </a:cubicBezTo>
                  <a:lnTo>
                    <a:pt x="5856" y="912"/>
                  </a:lnTo>
                  <a:cubicBezTo>
                    <a:pt x="5856" y="415"/>
                    <a:pt x="5441" y="0"/>
                    <a:pt x="4944" y="0"/>
                  </a:cubicBezTo>
                  <a:close/>
                </a:path>
              </a:pathLst>
            </a:custGeom>
            <a:solidFill>
              <a:srgbClr val="F88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43" name="Google Shape;1626;p59"/>
            <p:cNvSpPr/>
            <p:nvPr/>
          </p:nvSpPr>
          <p:spPr>
            <a:xfrm>
              <a:off x="4054425" y="2894425"/>
              <a:ext cx="44900" cy="22800"/>
            </a:xfrm>
            <a:custGeom>
              <a:avLst/>
              <a:gdLst/>
              <a:ahLst/>
              <a:cxnLst/>
              <a:rect l="l" t="t" r="r" b="b"/>
              <a:pathLst>
                <a:path w="1796" h="912" extrusionOk="0">
                  <a:moveTo>
                    <a:pt x="470" y="0"/>
                  </a:moveTo>
                  <a:cubicBezTo>
                    <a:pt x="249" y="0"/>
                    <a:pt x="56" y="193"/>
                    <a:pt x="28" y="414"/>
                  </a:cubicBezTo>
                  <a:cubicBezTo>
                    <a:pt x="0" y="691"/>
                    <a:pt x="221" y="912"/>
                    <a:pt x="470" y="912"/>
                  </a:cubicBezTo>
                  <a:lnTo>
                    <a:pt x="1354" y="912"/>
                  </a:lnTo>
                  <a:cubicBezTo>
                    <a:pt x="1575" y="912"/>
                    <a:pt x="1768" y="718"/>
                    <a:pt x="1796" y="497"/>
                  </a:cubicBezTo>
                  <a:cubicBezTo>
                    <a:pt x="1796" y="221"/>
                    <a:pt x="1602" y="0"/>
                    <a:pt x="1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44" name="Google Shape;1627;p59"/>
            <p:cNvSpPr/>
            <p:nvPr/>
          </p:nvSpPr>
          <p:spPr>
            <a:xfrm>
              <a:off x="4211850" y="2894425"/>
              <a:ext cx="45600" cy="22800"/>
            </a:xfrm>
            <a:custGeom>
              <a:avLst/>
              <a:gdLst/>
              <a:ahLst/>
              <a:cxnLst/>
              <a:rect l="l" t="t" r="r" b="b"/>
              <a:pathLst>
                <a:path w="1824" h="912" extrusionOk="0">
                  <a:moveTo>
                    <a:pt x="470" y="0"/>
                  </a:moveTo>
                  <a:cubicBezTo>
                    <a:pt x="221" y="0"/>
                    <a:pt x="28" y="193"/>
                    <a:pt x="28" y="414"/>
                  </a:cubicBezTo>
                  <a:cubicBezTo>
                    <a:pt x="0" y="691"/>
                    <a:pt x="221" y="912"/>
                    <a:pt x="470" y="912"/>
                  </a:cubicBezTo>
                  <a:lnTo>
                    <a:pt x="1354" y="912"/>
                  </a:lnTo>
                  <a:cubicBezTo>
                    <a:pt x="1575" y="884"/>
                    <a:pt x="1768" y="718"/>
                    <a:pt x="1796" y="497"/>
                  </a:cubicBezTo>
                  <a:cubicBezTo>
                    <a:pt x="1823" y="221"/>
                    <a:pt x="1602" y="0"/>
                    <a:pt x="1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45" name="Google Shape;1628;p59"/>
            <p:cNvSpPr/>
            <p:nvPr/>
          </p:nvSpPr>
          <p:spPr>
            <a:xfrm>
              <a:off x="4122075" y="2894425"/>
              <a:ext cx="67700" cy="22800"/>
            </a:xfrm>
            <a:custGeom>
              <a:avLst/>
              <a:gdLst/>
              <a:ahLst/>
              <a:cxnLst/>
              <a:rect l="l" t="t" r="r" b="b"/>
              <a:pathLst>
                <a:path w="2708" h="912" extrusionOk="0">
                  <a:moveTo>
                    <a:pt x="470" y="0"/>
                  </a:moveTo>
                  <a:cubicBezTo>
                    <a:pt x="222" y="0"/>
                    <a:pt x="29" y="193"/>
                    <a:pt x="29" y="414"/>
                  </a:cubicBezTo>
                  <a:cubicBezTo>
                    <a:pt x="1" y="691"/>
                    <a:pt x="222" y="912"/>
                    <a:pt x="470" y="912"/>
                  </a:cubicBezTo>
                  <a:lnTo>
                    <a:pt x="2238" y="912"/>
                  </a:lnTo>
                  <a:cubicBezTo>
                    <a:pt x="2459" y="884"/>
                    <a:pt x="2652" y="718"/>
                    <a:pt x="2680" y="497"/>
                  </a:cubicBezTo>
                  <a:cubicBezTo>
                    <a:pt x="2708" y="221"/>
                    <a:pt x="2487" y="0"/>
                    <a:pt x="22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46" name="Google Shape;1629;p59"/>
            <p:cNvSpPr/>
            <p:nvPr/>
          </p:nvSpPr>
          <p:spPr>
            <a:xfrm>
              <a:off x="4155925" y="2894425"/>
              <a:ext cx="33850" cy="22800"/>
            </a:xfrm>
            <a:custGeom>
              <a:avLst/>
              <a:gdLst/>
              <a:ahLst/>
              <a:cxnLst/>
              <a:rect l="l" t="t" r="r" b="b"/>
              <a:pathLst>
                <a:path w="1354" h="912" extrusionOk="0">
                  <a:moveTo>
                    <a:pt x="884" y="0"/>
                  </a:moveTo>
                  <a:lnTo>
                    <a:pt x="884" y="28"/>
                  </a:lnTo>
                  <a:lnTo>
                    <a:pt x="0" y="28"/>
                  </a:lnTo>
                  <a:lnTo>
                    <a:pt x="0" y="912"/>
                  </a:lnTo>
                  <a:lnTo>
                    <a:pt x="884" y="912"/>
                  </a:lnTo>
                  <a:cubicBezTo>
                    <a:pt x="1133" y="912"/>
                    <a:pt x="1354" y="691"/>
                    <a:pt x="1326" y="414"/>
                  </a:cubicBezTo>
                  <a:cubicBezTo>
                    <a:pt x="1326" y="193"/>
                    <a:pt x="1133" y="0"/>
                    <a:pt x="8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47" name="Google Shape;1630;p59"/>
            <p:cNvSpPr/>
            <p:nvPr/>
          </p:nvSpPr>
          <p:spPr>
            <a:xfrm>
              <a:off x="4054425" y="2707975"/>
              <a:ext cx="22800" cy="22125"/>
            </a:xfrm>
            <a:custGeom>
              <a:avLst/>
              <a:gdLst/>
              <a:ahLst/>
              <a:cxnLst/>
              <a:rect l="l" t="t" r="r" b="b"/>
              <a:pathLst>
                <a:path w="912" h="885" extrusionOk="0">
                  <a:moveTo>
                    <a:pt x="470" y="1"/>
                  </a:moveTo>
                  <a:cubicBezTo>
                    <a:pt x="221" y="1"/>
                    <a:pt x="28" y="167"/>
                    <a:pt x="28" y="415"/>
                  </a:cubicBezTo>
                  <a:cubicBezTo>
                    <a:pt x="0" y="664"/>
                    <a:pt x="221" y="885"/>
                    <a:pt x="470" y="885"/>
                  </a:cubicBezTo>
                  <a:lnTo>
                    <a:pt x="912" y="885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48" name="Google Shape;1631;p59"/>
            <p:cNvSpPr/>
            <p:nvPr/>
          </p:nvSpPr>
          <p:spPr>
            <a:xfrm>
              <a:off x="4054425" y="2663100"/>
              <a:ext cx="22800" cy="22125"/>
            </a:xfrm>
            <a:custGeom>
              <a:avLst/>
              <a:gdLst/>
              <a:ahLst/>
              <a:cxnLst/>
              <a:rect l="l" t="t" r="r" b="b"/>
              <a:pathLst>
                <a:path w="912" h="885" extrusionOk="0">
                  <a:moveTo>
                    <a:pt x="470" y="1"/>
                  </a:moveTo>
                  <a:cubicBezTo>
                    <a:pt x="221" y="1"/>
                    <a:pt x="0" y="222"/>
                    <a:pt x="28" y="470"/>
                  </a:cubicBezTo>
                  <a:cubicBezTo>
                    <a:pt x="28" y="691"/>
                    <a:pt x="221" y="885"/>
                    <a:pt x="470" y="885"/>
                  </a:cubicBezTo>
                  <a:lnTo>
                    <a:pt x="912" y="885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</p:grpSp>
      <p:grpSp>
        <p:nvGrpSpPr>
          <p:cNvPr id="49" name="Google Shape;1632;p59"/>
          <p:cNvGrpSpPr/>
          <p:nvPr/>
        </p:nvGrpSpPr>
        <p:grpSpPr>
          <a:xfrm>
            <a:off x="6763622" y="4453235"/>
            <a:ext cx="323997" cy="372375"/>
            <a:chOff x="4782875" y="1700000"/>
            <a:chExt cx="299700" cy="344450"/>
          </a:xfrm>
        </p:grpSpPr>
        <p:sp>
          <p:nvSpPr>
            <p:cNvPr id="50" name="Google Shape;1633;p59"/>
            <p:cNvSpPr/>
            <p:nvPr/>
          </p:nvSpPr>
          <p:spPr>
            <a:xfrm>
              <a:off x="4799450" y="1721975"/>
              <a:ext cx="274150" cy="321800"/>
            </a:xfrm>
            <a:custGeom>
              <a:avLst/>
              <a:gdLst/>
              <a:ahLst/>
              <a:cxnLst/>
              <a:rect l="l" t="t" r="r" b="b"/>
              <a:pathLst>
                <a:path w="10966" h="12872" extrusionOk="0">
                  <a:moveTo>
                    <a:pt x="7320" y="912"/>
                  </a:moveTo>
                  <a:lnTo>
                    <a:pt x="7458" y="1824"/>
                  </a:lnTo>
                  <a:lnTo>
                    <a:pt x="3508" y="1824"/>
                  </a:lnTo>
                  <a:lnTo>
                    <a:pt x="3646" y="912"/>
                  </a:lnTo>
                  <a:close/>
                  <a:moveTo>
                    <a:pt x="6546" y="2735"/>
                  </a:moveTo>
                  <a:lnTo>
                    <a:pt x="5469" y="3481"/>
                  </a:lnTo>
                  <a:lnTo>
                    <a:pt x="4392" y="2735"/>
                  </a:lnTo>
                  <a:close/>
                  <a:moveTo>
                    <a:pt x="7624" y="3039"/>
                  </a:moveTo>
                  <a:lnTo>
                    <a:pt x="7955" y="5193"/>
                  </a:lnTo>
                  <a:lnTo>
                    <a:pt x="7955" y="5193"/>
                  </a:lnTo>
                  <a:lnTo>
                    <a:pt x="6243" y="4006"/>
                  </a:lnTo>
                  <a:lnTo>
                    <a:pt x="7624" y="3039"/>
                  </a:lnTo>
                  <a:close/>
                  <a:moveTo>
                    <a:pt x="3260" y="3039"/>
                  </a:moveTo>
                  <a:lnTo>
                    <a:pt x="4641" y="4006"/>
                  </a:lnTo>
                  <a:lnTo>
                    <a:pt x="4668" y="4006"/>
                  </a:lnTo>
                  <a:lnTo>
                    <a:pt x="2956" y="5193"/>
                  </a:lnTo>
                  <a:lnTo>
                    <a:pt x="3260" y="3039"/>
                  </a:lnTo>
                  <a:close/>
                  <a:moveTo>
                    <a:pt x="5469" y="4558"/>
                  </a:moveTo>
                  <a:lnTo>
                    <a:pt x="7126" y="5718"/>
                  </a:lnTo>
                  <a:lnTo>
                    <a:pt x="3812" y="5718"/>
                  </a:lnTo>
                  <a:lnTo>
                    <a:pt x="5469" y="4558"/>
                  </a:lnTo>
                  <a:close/>
                  <a:moveTo>
                    <a:pt x="7044" y="6602"/>
                  </a:moveTo>
                  <a:lnTo>
                    <a:pt x="5469" y="7624"/>
                  </a:lnTo>
                  <a:lnTo>
                    <a:pt x="3867" y="6602"/>
                  </a:lnTo>
                  <a:close/>
                  <a:moveTo>
                    <a:pt x="2732" y="6922"/>
                  </a:moveTo>
                  <a:lnTo>
                    <a:pt x="4668" y="8176"/>
                  </a:lnTo>
                  <a:lnTo>
                    <a:pt x="2293" y="9723"/>
                  </a:lnTo>
                  <a:lnTo>
                    <a:pt x="2293" y="9723"/>
                  </a:lnTo>
                  <a:lnTo>
                    <a:pt x="2732" y="6922"/>
                  </a:lnTo>
                  <a:close/>
                  <a:moveTo>
                    <a:pt x="8231" y="6906"/>
                  </a:moveTo>
                  <a:lnTo>
                    <a:pt x="8673" y="9723"/>
                  </a:lnTo>
                  <a:lnTo>
                    <a:pt x="6298" y="8176"/>
                  </a:lnTo>
                  <a:lnTo>
                    <a:pt x="8231" y="6906"/>
                  </a:lnTo>
                  <a:close/>
                  <a:moveTo>
                    <a:pt x="5469" y="8728"/>
                  </a:moveTo>
                  <a:lnTo>
                    <a:pt x="7734" y="10192"/>
                  </a:lnTo>
                  <a:lnTo>
                    <a:pt x="3204" y="10192"/>
                  </a:lnTo>
                  <a:lnTo>
                    <a:pt x="5469" y="8728"/>
                  </a:lnTo>
                  <a:close/>
                  <a:moveTo>
                    <a:pt x="3232" y="1"/>
                  </a:moveTo>
                  <a:cubicBezTo>
                    <a:pt x="3011" y="1"/>
                    <a:pt x="2818" y="167"/>
                    <a:pt x="2790" y="387"/>
                  </a:cubicBezTo>
                  <a:lnTo>
                    <a:pt x="2597" y="1824"/>
                  </a:lnTo>
                  <a:lnTo>
                    <a:pt x="995" y="1824"/>
                  </a:lnTo>
                  <a:lnTo>
                    <a:pt x="995" y="498"/>
                  </a:lnTo>
                  <a:cubicBezTo>
                    <a:pt x="995" y="208"/>
                    <a:pt x="774" y="63"/>
                    <a:pt x="553" y="63"/>
                  </a:cubicBezTo>
                  <a:cubicBezTo>
                    <a:pt x="332" y="63"/>
                    <a:pt x="111" y="208"/>
                    <a:pt x="111" y="498"/>
                  </a:cubicBezTo>
                  <a:lnTo>
                    <a:pt x="111" y="2293"/>
                  </a:lnTo>
                  <a:cubicBezTo>
                    <a:pt x="111" y="2542"/>
                    <a:pt x="304" y="2735"/>
                    <a:pt x="553" y="2735"/>
                  </a:cubicBezTo>
                  <a:lnTo>
                    <a:pt x="2431" y="2735"/>
                  </a:lnTo>
                  <a:cubicBezTo>
                    <a:pt x="2182" y="4365"/>
                    <a:pt x="1299" y="10413"/>
                    <a:pt x="1050" y="12015"/>
                  </a:cubicBezTo>
                  <a:lnTo>
                    <a:pt x="525" y="11960"/>
                  </a:lnTo>
                  <a:cubicBezTo>
                    <a:pt x="332" y="11988"/>
                    <a:pt x="139" y="12126"/>
                    <a:pt x="83" y="12319"/>
                  </a:cubicBezTo>
                  <a:cubicBezTo>
                    <a:pt x="1" y="12595"/>
                    <a:pt x="222" y="12871"/>
                    <a:pt x="525" y="12871"/>
                  </a:cubicBezTo>
                  <a:lnTo>
                    <a:pt x="2348" y="12871"/>
                  </a:lnTo>
                  <a:cubicBezTo>
                    <a:pt x="2569" y="12871"/>
                    <a:pt x="2735" y="12733"/>
                    <a:pt x="2790" y="12540"/>
                  </a:cubicBezTo>
                  <a:cubicBezTo>
                    <a:pt x="2873" y="12236"/>
                    <a:pt x="2652" y="11960"/>
                    <a:pt x="2348" y="11960"/>
                  </a:cubicBezTo>
                  <a:lnTo>
                    <a:pt x="1962" y="11960"/>
                  </a:lnTo>
                  <a:lnTo>
                    <a:pt x="2100" y="11076"/>
                  </a:lnTo>
                  <a:lnTo>
                    <a:pt x="8866" y="11076"/>
                  </a:lnTo>
                  <a:lnTo>
                    <a:pt x="9004" y="11960"/>
                  </a:lnTo>
                  <a:lnTo>
                    <a:pt x="8618" y="11960"/>
                  </a:lnTo>
                  <a:cubicBezTo>
                    <a:pt x="8424" y="11960"/>
                    <a:pt x="8231" y="12098"/>
                    <a:pt x="8176" y="12291"/>
                  </a:cubicBezTo>
                  <a:cubicBezTo>
                    <a:pt x="8093" y="12595"/>
                    <a:pt x="8314" y="12871"/>
                    <a:pt x="8618" y="12871"/>
                  </a:cubicBezTo>
                  <a:lnTo>
                    <a:pt x="10441" y="12871"/>
                  </a:lnTo>
                  <a:cubicBezTo>
                    <a:pt x="10662" y="12871"/>
                    <a:pt x="10827" y="12733"/>
                    <a:pt x="10883" y="12540"/>
                  </a:cubicBezTo>
                  <a:cubicBezTo>
                    <a:pt x="10965" y="12236"/>
                    <a:pt x="10744" y="11960"/>
                    <a:pt x="10441" y="11960"/>
                  </a:cubicBezTo>
                  <a:lnTo>
                    <a:pt x="9916" y="11960"/>
                  </a:lnTo>
                  <a:cubicBezTo>
                    <a:pt x="9861" y="11518"/>
                    <a:pt x="8645" y="3315"/>
                    <a:pt x="8535" y="2707"/>
                  </a:cubicBezTo>
                  <a:lnTo>
                    <a:pt x="8535" y="2707"/>
                  </a:lnTo>
                  <a:lnTo>
                    <a:pt x="10413" y="2735"/>
                  </a:lnTo>
                  <a:cubicBezTo>
                    <a:pt x="10662" y="2735"/>
                    <a:pt x="10883" y="2514"/>
                    <a:pt x="10855" y="2266"/>
                  </a:cubicBezTo>
                  <a:lnTo>
                    <a:pt x="10855" y="498"/>
                  </a:lnTo>
                  <a:cubicBezTo>
                    <a:pt x="10855" y="208"/>
                    <a:pt x="10634" y="63"/>
                    <a:pt x="10413" y="63"/>
                  </a:cubicBezTo>
                  <a:cubicBezTo>
                    <a:pt x="10192" y="63"/>
                    <a:pt x="9971" y="208"/>
                    <a:pt x="9971" y="498"/>
                  </a:cubicBezTo>
                  <a:lnTo>
                    <a:pt x="9971" y="1824"/>
                  </a:lnTo>
                  <a:lnTo>
                    <a:pt x="8397" y="1824"/>
                  </a:lnTo>
                  <a:lnTo>
                    <a:pt x="8176" y="387"/>
                  </a:lnTo>
                  <a:cubicBezTo>
                    <a:pt x="8148" y="167"/>
                    <a:pt x="7955" y="1"/>
                    <a:pt x="7734" y="1"/>
                  </a:cubicBezTo>
                  <a:close/>
                </a:path>
              </a:pathLst>
            </a:custGeom>
            <a:solidFill>
              <a:srgbClr val="7D8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51" name="Google Shape;1634;p59"/>
            <p:cNvSpPr/>
            <p:nvPr/>
          </p:nvSpPr>
          <p:spPr>
            <a:xfrm>
              <a:off x="4782875" y="1700000"/>
              <a:ext cx="52500" cy="44800"/>
            </a:xfrm>
            <a:custGeom>
              <a:avLst/>
              <a:gdLst/>
              <a:ahLst/>
              <a:cxnLst/>
              <a:rect l="l" t="t" r="r" b="b"/>
              <a:pathLst>
                <a:path w="2100" h="1792" extrusionOk="0">
                  <a:moveTo>
                    <a:pt x="1192" y="1"/>
                  </a:moveTo>
                  <a:cubicBezTo>
                    <a:pt x="969" y="1"/>
                    <a:pt x="741" y="84"/>
                    <a:pt x="553" y="272"/>
                  </a:cubicBezTo>
                  <a:cubicBezTo>
                    <a:pt x="1" y="825"/>
                    <a:pt x="387" y="1791"/>
                    <a:pt x="1188" y="1791"/>
                  </a:cubicBezTo>
                  <a:cubicBezTo>
                    <a:pt x="1685" y="1791"/>
                    <a:pt x="2100" y="1405"/>
                    <a:pt x="2100" y="907"/>
                  </a:cubicBezTo>
                  <a:cubicBezTo>
                    <a:pt x="2100" y="366"/>
                    <a:pt x="1658" y="1"/>
                    <a:pt x="1192" y="1"/>
                  </a:cubicBezTo>
                  <a:close/>
                </a:path>
              </a:pathLst>
            </a:custGeom>
            <a:solidFill>
              <a:srgbClr val="FF7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52" name="Google Shape;1635;p59"/>
            <p:cNvSpPr/>
            <p:nvPr/>
          </p:nvSpPr>
          <p:spPr>
            <a:xfrm>
              <a:off x="4936175" y="1721975"/>
              <a:ext cx="137375" cy="322475"/>
            </a:xfrm>
            <a:custGeom>
              <a:avLst/>
              <a:gdLst/>
              <a:ahLst/>
              <a:cxnLst/>
              <a:rect l="l" t="t" r="r" b="b"/>
              <a:pathLst>
                <a:path w="5495" h="12899" extrusionOk="0">
                  <a:moveTo>
                    <a:pt x="2182" y="3039"/>
                  </a:moveTo>
                  <a:lnTo>
                    <a:pt x="2486" y="5193"/>
                  </a:lnTo>
                  <a:lnTo>
                    <a:pt x="774" y="4006"/>
                  </a:lnTo>
                  <a:lnTo>
                    <a:pt x="801" y="4006"/>
                  </a:lnTo>
                  <a:lnTo>
                    <a:pt x="2182" y="3039"/>
                  </a:lnTo>
                  <a:close/>
                  <a:moveTo>
                    <a:pt x="2762" y="6906"/>
                  </a:moveTo>
                  <a:lnTo>
                    <a:pt x="3176" y="9723"/>
                  </a:lnTo>
                  <a:lnTo>
                    <a:pt x="829" y="8176"/>
                  </a:lnTo>
                  <a:lnTo>
                    <a:pt x="2762" y="6906"/>
                  </a:lnTo>
                  <a:close/>
                  <a:moveTo>
                    <a:pt x="0" y="1"/>
                  </a:moveTo>
                  <a:lnTo>
                    <a:pt x="0" y="912"/>
                  </a:lnTo>
                  <a:lnTo>
                    <a:pt x="1851" y="912"/>
                  </a:lnTo>
                  <a:lnTo>
                    <a:pt x="1989" y="1824"/>
                  </a:lnTo>
                  <a:lnTo>
                    <a:pt x="0" y="1824"/>
                  </a:lnTo>
                  <a:lnTo>
                    <a:pt x="0" y="2735"/>
                  </a:lnTo>
                  <a:lnTo>
                    <a:pt x="1105" y="2735"/>
                  </a:lnTo>
                  <a:lnTo>
                    <a:pt x="0" y="3481"/>
                  </a:lnTo>
                  <a:lnTo>
                    <a:pt x="0" y="4558"/>
                  </a:lnTo>
                  <a:lnTo>
                    <a:pt x="1685" y="5718"/>
                  </a:lnTo>
                  <a:lnTo>
                    <a:pt x="0" y="5718"/>
                  </a:lnTo>
                  <a:lnTo>
                    <a:pt x="0" y="6602"/>
                  </a:lnTo>
                  <a:lnTo>
                    <a:pt x="1630" y="6602"/>
                  </a:lnTo>
                  <a:lnTo>
                    <a:pt x="28" y="7624"/>
                  </a:lnTo>
                  <a:lnTo>
                    <a:pt x="28" y="8728"/>
                  </a:lnTo>
                  <a:lnTo>
                    <a:pt x="2293" y="10192"/>
                  </a:lnTo>
                  <a:lnTo>
                    <a:pt x="28" y="10192"/>
                  </a:lnTo>
                  <a:lnTo>
                    <a:pt x="28" y="11076"/>
                  </a:lnTo>
                  <a:lnTo>
                    <a:pt x="3370" y="11076"/>
                  </a:lnTo>
                  <a:lnTo>
                    <a:pt x="3508" y="11988"/>
                  </a:lnTo>
                  <a:lnTo>
                    <a:pt x="3149" y="11988"/>
                  </a:lnTo>
                  <a:cubicBezTo>
                    <a:pt x="2955" y="11988"/>
                    <a:pt x="2762" y="12126"/>
                    <a:pt x="2707" y="12319"/>
                  </a:cubicBezTo>
                  <a:cubicBezTo>
                    <a:pt x="2624" y="12623"/>
                    <a:pt x="2845" y="12899"/>
                    <a:pt x="3149" y="12899"/>
                  </a:cubicBezTo>
                  <a:lnTo>
                    <a:pt x="4972" y="12899"/>
                  </a:lnTo>
                  <a:cubicBezTo>
                    <a:pt x="5193" y="12899"/>
                    <a:pt x="5358" y="12761"/>
                    <a:pt x="5441" y="12540"/>
                  </a:cubicBezTo>
                  <a:cubicBezTo>
                    <a:pt x="5494" y="12275"/>
                    <a:pt x="5294" y="11986"/>
                    <a:pt x="5010" y="11986"/>
                  </a:cubicBezTo>
                  <a:cubicBezTo>
                    <a:pt x="4997" y="11986"/>
                    <a:pt x="4985" y="11986"/>
                    <a:pt x="4972" y="11988"/>
                  </a:cubicBezTo>
                  <a:lnTo>
                    <a:pt x="4447" y="11988"/>
                  </a:lnTo>
                  <a:cubicBezTo>
                    <a:pt x="4392" y="11546"/>
                    <a:pt x="3176" y="3343"/>
                    <a:pt x="3066" y="2735"/>
                  </a:cubicBezTo>
                  <a:lnTo>
                    <a:pt x="4944" y="2735"/>
                  </a:lnTo>
                  <a:cubicBezTo>
                    <a:pt x="5193" y="2735"/>
                    <a:pt x="5414" y="2514"/>
                    <a:pt x="5414" y="2293"/>
                  </a:cubicBezTo>
                  <a:lnTo>
                    <a:pt x="5414" y="498"/>
                  </a:lnTo>
                  <a:cubicBezTo>
                    <a:pt x="5414" y="249"/>
                    <a:pt x="5193" y="56"/>
                    <a:pt x="4972" y="56"/>
                  </a:cubicBezTo>
                  <a:lnTo>
                    <a:pt x="4944" y="28"/>
                  </a:lnTo>
                  <a:cubicBezTo>
                    <a:pt x="4695" y="56"/>
                    <a:pt x="4502" y="249"/>
                    <a:pt x="4502" y="498"/>
                  </a:cubicBezTo>
                  <a:lnTo>
                    <a:pt x="4502" y="1824"/>
                  </a:lnTo>
                  <a:lnTo>
                    <a:pt x="2928" y="1824"/>
                  </a:lnTo>
                  <a:lnTo>
                    <a:pt x="2707" y="387"/>
                  </a:lnTo>
                  <a:cubicBezTo>
                    <a:pt x="2679" y="167"/>
                    <a:pt x="2486" y="1"/>
                    <a:pt x="2265" y="1"/>
                  </a:cubicBezTo>
                  <a:close/>
                </a:path>
              </a:pathLst>
            </a:custGeom>
            <a:solidFill>
              <a:srgbClr val="7D8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53" name="Google Shape;1636;p59"/>
            <p:cNvSpPr/>
            <p:nvPr/>
          </p:nvSpPr>
          <p:spPr>
            <a:xfrm>
              <a:off x="5030075" y="1700000"/>
              <a:ext cx="52500" cy="44800"/>
            </a:xfrm>
            <a:custGeom>
              <a:avLst/>
              <a:gdLst/>
              <a:ahLst/>
              <a:cxnLst/>
              <a:rect l="l" t="t" r="r" b="b"/>
              <a:pathLst>
                <a:path w="2100" h="1792" extrusionOk="0">
                  <a:moveTo>
                    <a:pt x="1192" y="1"/>
                  </a:moveTo>
                  <a:cubicBezTo>
                    <a:pt x="969" y="1"/>
                    <a:pt x="741" y="84"/>
                    <a:pt x="553" y="272"/>
                  </a:cubicBezTo>
                  <a:cubicBezTo>
                    <a:pt x="0" y="825"/>
                    <a:pt x="387" y="1791"/>
                    <a:pt x="1188" y="1791"/>
                  </a:cubicBezTo>
                  <a:cubicBezTo>
                    <a:pt x="1685" y="1791"/>
                    <a:pt x="2100" y="1405"/>
                    <a:pt x="2100" y="907"/>
                  </a:cubicBezTo>
                  <a:cubicBezTo>
                    <a:pt x="2100" y="366"/>
                    <a:pt x="1657" y="1"/>
                    <a:pt x="1192" y="1"/>
                  </a:cubicBezTo>
                  <a:close/>
                </a:path>
              </a:pathLst>
            </a:custGeom>
            <a:solidFill>
              <a:srgbClr val="F88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</p:grpSp>
      <p:grpSp>
        <p:nvGrpSpPr>
          <p:cNvPr id="54" name="Google Shape;1736;p59"/>
          <p:cNvGrpSpPr/>
          <p:nvPr/>
        </p:nvGrpSpPr>
        <p:grpSpPr>
          <a:xfrm>
            <a:off x="3137461" y="4504225"/>
            <a:ext cx="327997" cy="371781"/>
            <a:chOff x="1767750" y="2641000"/>
            <a:chExt cx="303400" cy="343900"/>
          </a:xfrm>
        </p:grpSpPr>
        <p:sp>
          <p:nvSpPr>
            <p:cNvPr id="55" name="Google Shape;1737;p59"/>
            <p:cNvSpPr/>
            <p:nvPr/>
          </p:nvSpPr>
          <p:spPr>
            <a:xfrm>
              <a:off x="1767750" y="2641000"/>
              <a:ext cx="303400" cy="253450"/>
            </a:xfrm>
            <a:custGeom>
              <a:avLst/>
              <a:gdLst/>
              <a:ahLst/>
              <a:cxnLst/>
              <a:rect l="l" t="t" r="r" b="b"/>
              <a:pathLst>
                <a:path w="12136" h="10138" extrusionOk="0">
                  <a:moveTo>
                    <a:pt x="6008" y="1"/>
                  </a:moveTo>
                  <a:cubicBezTo>
                    <a:pt x="1915" y="1"/>
                    <a:pt x="0" y="5118"/>
                    <a:pt x="3113" y="7845"/>
                  </a:cubicBezTo>
                  <a:cubicBezTo>
                    <a:pt x="3555" y="8204"/>
                    <a:pt x="3803" y="9088"/>
                    <a:pt x="3803" y="9695"/>
                  </a:cubicBezTo>
                  <a:cubicBezTo>
                    <a:pt x="3803" y="9944"/>
                    <a:pt x="4024" y="10137"/>
                    <a:pt x="4273" y="10137"/>
                  </a:cubicBezTo>
                  <a:lnTo>
                    <a:pt x="7863" y="10137"/>
                  </a:lnTo>
                  <a:cubicBezTo>
                    <a:pt x="8112" y="10137"/>
                    <a:pt x="8305" y="9944"/>
                    <a:pt x="8305" y="9695"/>
                  </a:cubicBezTo>
                  <a:cubicBezTo>
                    <a:pt x="8305" y="9088"/>
                    <a:pt x="8554" y="8204"/>
                    <a:pt x="8996" y="7845"/>
                  </a:cubicBezTo>
                  <a:cubicBezTo>
                    <a:pt x="12136" y="5118"/>
                    <a:pt x="10221" y="1"/>
                    <a:pt x="6074" y="1"/>
                  </a:cubicBezTo>
                  <a:cubicBezTo>
                    <a:pt x="6063" y="1"/>
                    <a:pt x="6052" y="1"/>
                    <a:pt x="6041" y="1"/>
                  </a:cubicBezTo>
                  <a:cubicBezTo>
                    <a:pt x="6030" y="1"/>
                    <a:pt x="6019" y="1"/>
                    <a:pt x="6008" y="1"/>
                  </a:cubicBezTo>
                  <a:close/>
                </a:path>
              </a:pathLst>
            </a:custGeom>
            <a:solidFill>
              <a:srgbClr val="FF7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56" name="Google Shape;1738;p59"/>
            <p:cNvSpPr/>
            <p:nvPr/>
          </p:nvSpPr>
          <p:spPr>
            <a:xfrm>
              <a:off x="1907700" y="2783250"/>
              <a:ext cx="22125" cy="111200"/>
            </a:xfrm>
            <a:custGeom>
              <a:avLst/>
              <a:gdLst/>
              <a:ahLst/>
              <a:cxnLst/>
              <a:rect l="l" t="t" r="r" b="b"/>
              <a:pathLst>
                <a:path w="885" h="4448" extrusionOk="0">
                  <a:moveTo>
                    <a:pt x="470" y="0"/>
                  </a:moveTo>
                  <a:cubicBezTo>
                    <a:pt x="222" y="0"/>
                    <a:pt x="1" y="194"/>
                    <a:pt x="1" y="470"/>
                  </a:cubicBezTo>
                  <a:lnTo>
                    <a:pt x="1" y="4005"/>
                  </a:lnTo>
                  <a:cubicBezTo>
                    <a:pt x="1" y="4254"/>
                    <a:pt x="194" y="4447"/>
                    <a:pt x="443" y="4447"/>
                  </a:cubicBezTo>
                  <a:cubicBezTo>
                    <a:pt x="691" y="4447"/>
                    <a:pt x="884" y="4254"/>
                    <a:pt x="884" y="4005"/>
                  </a:cubicBezTo>
                  <a:lnTo>
                    <a:pt x="884" y="442"/>
                  </a:lnTo>
                  <a:cubicBezTo>
                    <a:pt x="884" y="221"/>
                    <a:pt x="719" y="28"/>
                    <a:pt x="470" y="0"/>
                  </a:cubicBezTo>
                  <a:close/>
                </a:path>
              </a:pathLst>
            </a:custGeom>
            <a:solidFill>
              <a:srgbClr val="F88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57" name="Google Shape;1739;p59"/>
            <p:cNvSpPr/>
            <p:nvPr/>
          </p:nvSpPr>
          <p:spPr>
            <a:xfrm>
              <a:off x="1840725" y="2675300"/>
              <a:ext cx="82700" cy="76200"/>
            </a:xfrm>
            <a:custGeom>
              <a:avLst/>
              <a:gdLst/>
              <a:ahLst/>
              <a:cxnLst/>
              <a:rect l="l" t="t" r="r" b="b"/>
              <a:pathLst>
                <a:path w="3308" h="3048" extrusionOk="0">
                  <a:moveTo>
                    <a:pt x="2669" y="1"/>
                  </a:moveTo>
                  <a:cubicBezTo>
                    <a:pt x="2637" y="1"/>
                    <a:pt x="2604" y="4"/>
                    <a:pt x="2569" y="10"/>
                  </a:cubicBezTo>
                  <a:cubicBezTo>
                    <a:pt x="1299" y="231"/>
                    <a:pt x="277" y="1225"/>
                    <a:pt x="56" y="2523"/>
                  </a:cubicBezTo>
                  <a:cubicBezTo>
                    <a:pt x="1" y="2744"/>
                    <a:pt x="166" y="2993"/>
                    <a:pt x="415" y="3048"/>
                  </a:cubicBezTo>
                  <a:lnTo>
                    <a:pt x="498" y="3048"/>
                  </a:lnTo>
                  <a:cubicBezTo>
                    <a:pt x="691" y="3048"/>
                    <a:pt x="884" y="2882"/>
                    <a:pt x="940" y="2689"/>
                  </a:cubicBezTo>
                  <a:cubicBezTo>
                    <a:pt x="1105" y="1777"/>
                    <a:pt x="1823" y="1059"/>
                    <a:pt x="2735" y="894"/>
                  </a:cubicBezTo>
                  <a:cubicBezTo>
                    <a:pt x="3308" y="816"/>
                    <a:pt x="3193" y="1"/>
                    <a:pt x="2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58" name="Google Shape;1740;p59"/>
            <p:cNvSpPr/>
            <p:nvPr/>
          </p:nvSpPr>
          <p:spPr>
            <a:xfrm>
              <a:off x="1885600" y="2917200"/>
              <a:ext cx="67000" cy="67150"/>
            </a:xfrm>
            <a:custGeom>
              <a:avLst/>
              <a:gdLst/>
              <a:ahLst/>
              <a:cxnLst/>
              <a:rect l="l" t="t" r="r" b="b"/>
              <a:pathLst>
                <a:path w="2680" h="2686" extrusionOk="0">
                  <a:moveTo>
                    <a:pt x="2238" y="1"/>
                  </a:moveTo>
                  <a:lnTo>
                    <a:pt x="2238" y="28"/>
                  </a:lnTo>
                  <a:lnTo>
                    <a:pt x="443" y="28"/>
                  </a:lnTo>
                  <a:cubicBezTo>
                    <a:pt x="429" y="27"/>
                    <a:pt x="415" y="26"/>
                    <a:pt x="401" y="26"/>
                  </a:cubicBezTo>
                  <a:cubicBezTo>
                    <a:pt x="173" y="26"/>
                    <a:pt x="1" y="236"/>
                    <a:pt x="1" y="470"/>
                  </a:cubicBezTo>
                  <a:lnTo>
                    <a:pt x="1" y="1326"/>
                  </a:lnTo>
                  <a:cubicBezTo>
                    <a:pt x="1" y="2221"/>
                    <a:pt x="679" y="2686"/>
                    <a:pt x="1354" y="2686"/>
                  </a:cubicBezTo>
                  <a:cubicBezTo>
                    <a:pt x="1972" y="2686"/>
                    <a:pt x="2588" y="2297"/>
                    <a:pt x="2680" y="1492"/>
                  </a:cubicBezTo>
                  <a:lnTo>
                    <a:pt x="2680" y="1354"/>
                  </a:lnTo>
                  <a:lnTo>
                    <a:pt x="2680" y="470"/>
                  </a:lnTo>
                  <a:cubicBezTo>
                    <a:pt x="2680" y="222"/>
                    <a:pt x="2487" y="1"/>
                    <a:pt x="2238" y="1"/>
                  </a:cubicBezTo>
                  <a:close/>
                </a:path>
              </a:pathLst>
            </a:custGeom>
            <a:solidFill>
              <a:srgbClr val="7D8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59" name="Google Shape;1741;p59"/>
            <p:cNvSpPr/>
            <p:nvPr/>
          </p:nvSpPr>
          <p:spPr>
            <a:xfrm>
              <a:off x="1919450" y="2641000"/>
              <a:ext cx="150550" cy="254125"/>
            </a:xfrm>
            <a:custGeom>
              <a:avLst/>
              <a:gdLst/>
              <a:ahLst/>
              <a:cxnLst/>
              <a:rect l="l" t="t" r="r" b="b"/>
              <a:pathLst>
                <a:path w="6022" h="10165" extrusionOk="0">
                  <a:moveTo>
                    <a:pt x="0" y="1"/>
                  </a:moveTo>
                  <a:lnTo>
                    <a:pt x="0" y="10165"/>
                  </a:lnTo>
                  <a:lnTo>
                    <a:pt x="1795" y="10137"/>
                  </a:lnTo>
                  <a:cubicBezTo>
                    <a:pt x="2044" y="10137"/>
                    <a:pt x="2237" y="9944"/>
                    <a:pt x="2237" y="9695"/>
                  </a:cubicBezTo>
                  <a:cubicBezTo>
                    <a:pt x="2237" y="9088"/>
                    <a:pt x="2514" y="8204"/>
                    <a:pt x="2928" y="7845"/>
                  </a:cubicBezTo>
                  <a:cubicBezTo>
                    <a:pt x="6021" y="5110"/>
                    <a:pt x="4088" y="29"/>
                    <a:pt x="0" y="1"/>
                  </a:cubicBezTo>
                  <a:close/>
                </a:path>
              </a:pathLst>
            </a:custGeom>
            <a:solidFill>
              <a:srgbClr val="FF7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60" name="Google Shape;1742;p59"/>
            <p:cNvSpPr/>
            <p:nvPr/>
          </p:nvSpPr>
          <p:spPr>
            <a:xfrm>
              <a:off x="1919450" y="2917900"/>
              <a:ext cx="33850" cy="67000"/>
            </a:xfrm>
            <a:custGeom>
              <a:avLst/>
              <a:gdLst/>
              <a:ahLst/>
              <a:cxnLst/>
              <a:rect l="l" t="t" r="r" b="b"/>
              <a:pathLst>
                <a:path w="1354" h="2680" extrusionOk="0">
                  <a:moveTo>
                    <a:pt x="0" y="0"/>
                  </a:moveTo>
                  <a:lnTo>
                    <a:pt x="0" y="2679"/>
                  </a:lnTo>
                  <a:cubicBezTo>
                    <a:pt x="691" y="2679"/>
                    <a:pt x="1271" y="2154"/>
                    <a:pt x="1326" y="1492"/>
                  </a:cubicBezTo>
                  <a:lnTo>
                    <a:pt x="1326" y="1354"/>
                  </a:lnTo>
                  <a:lnTo>
                    <a:pt x="1326" y="442"/>
                  </a:lnTo>
                  <a:lnTo>
                    <a:pt x="1354" y="442"/>
                  </a:lnTo>
                  <a:cubicBezTo>
                    <a:pt x="1354" y="194"/>
                    <a:pt x="1133" y="0"/>
                    <a:pt x="884" y="0"/>
                  </a:cubicBezTo>
                  <a:close/>
                </a:path>
              </a:pathLst>
            </a:custGeom>
            <a:solidFill>
              <a:srgbClr val="7D8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61" name="Google Shape;1743;p59"/>
            <p:cNvSpPr/>
            <p:nvPr/>
          </p:nvSpPr>
          <p:spPr>
            <a:xfrm>
              <a:off x="1919450" y="2782550"/>
              <a:ext cx="11075" cy="112575"/>
            </a:xfrm>
            <a:custGeom>
              <a:avLst/>
              <a:gdLst/>
              <a:ahLst/>
              <a:cxnLst/>
              <a:rect l="l" t="t" r="r" b="b"/>
              <a:pathLst>
                <a:path w="443" h="4503" extrusionOk="0">
                  <a:moveTo>
                    <a:pt x="0" y="1"/>
                  </a:moveTo>
                  <a:lnTo>
                    <a:pt x="0" y="4503"/>
                  </a:lnTo>
                  <a:cubicBezTo>
                    <a:pt x="249" y="4503"/>
                    <a:pt x="442" y="4309"/>
                    <a:pt x="442" y="4061"/>
                  </a:cubicBezTo>
                  <a:lnTo>
                    <a:pt x="442" y="470"/>
                  </a:lnTo>
                  <a:cubicBezTo>
                    <a:pt x="442" y="222"/>
                    <a:pt x="249" y="1"/>
                    <a:pt x="0" y="1"/>
                  </a:cubicBezTo>
                  <a:close/>
                </a:path>
              </a:pathLst>
            </a:custGeom>
            <a:solidFill>
              <a:srgbClr val="F4A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62" name="Google Shape;1744;p59"/>
            <p:cNvSpPr/>
            <p:nvPr/>
          </p:nvSpPr>
          <p:spPr>
            <a:xfrm>
              <a:off x="1862825" y="2884050"/>
              <a:ext cx="111875" cy="55950"/>
            </a:xfrm>
            <a:custGeom>
              <a:avLst/>
              <a:gdLst/>
              <a:ahLst/>
              <a:cxnLst/>
              <a:rect l="l" t="t" r="r" b="b"/>
              <a:pathLst>
                <a:path w="4475" h="2238" extrusionOk="0">
                  <a:moveTo>
                    <a:pt x="0" y="1"/>
                  </a:moveTo>
                  <a:lnTo>
                    <a:pt x="0" y="885"/>
                  </a:lnTo>
                  <a:cubicBezTo>
                    <a:pt x="0" y="1630"/>
                    <a:pt x="608" y="2238"/>
                    <a:pt x="1354" y="2238"/>
                  </a:cubicBezTo>
                  <a:lnTo>
                    <a:pt x="3121" y="2238"/>
                  </a:lnTo>
                  <a:cubicBezTo>
                    <a:pt x="3867" y="2238"/>
                    <a:pt x="4475" y="1630"/>
                    <a:pt x="4475" y="885"/>
                  </a:cubicBezTo>
                  <a:lnTo>
                    <a:pt x="4475" y="1"/>
                  </a:lnTo>
                  <a:close/>
                </a:path>
              </a:pathLst>
            </a:custGeom>
            <a:solidFill>
              <a:srgbClr val="7D8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63" name="Google Shape;1745;p59"/>
            <p:cNvSpPr/>
            <p:nvPr/>
          </p:nvSpPr>
          <p:spPr>
            <a:xfrm>
              <a:off x="1919450" y="2884050"/>
              <a:ext cx="55950" cy="55950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0" y="1"/>
                  </a:moveTo>
                  <a:lnTo>
                    <a:pt x="0" y="2238"/>
                  </a:lnTo>
                  <a:lnTo>
                    <a:pt x="884" y="2238"/>
                  </a:lnTo>
                  <a:cubicBezTo>
                    <a:pt x="1630" y="2238"/>
                    <a:pt x="2237" y="1630"/>
                    <a:pt x="2237" y="885"/>
                  </a:cubicBezTo>
                  <a:lnTo>
                    <a:pt x="2237" y="1"/>
                  </a:lnTo>
                  <a:close/>
                </a:path>
              </a:pathLst>
            </a:custGeom>
            <a:solidFill>
              <a:srgbClr val="7D8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64" name="Google Shape;1746;p59"/>
            <p:cNvSpPr/>
            <p:nvPr/>
          </p:nvSpPr>
          <p:spPr>
            <a:xfrm>
              <a:off x="1883525" y="2735400"/>
              <a:ext cx="69075" cy="69125"/>
            </a:xfrm>
            <a:custGeom>
              <a:avLst/>
              <a:gdLst/>
              <a:ahLst/>
              <a:cxnLst/>
              <a:rect l="l" t="t" r="r" b="b"/>
              <a:pathLst>
                <a:path w="2763" h="2765" extrusionOk="0">
                  <a:moveTo>
                    <a:pt x="1421" y="999"/>
                  </a:moveTo>
                  <a:cubicBezTo>
                    <a:pt x="1653" y="999"/>
                    <a:pt x="1879" y="1184"/>
                    <a:pt x="1879" y="1445"/>
                  </a:cubicBezTo>
                  <a:cubicBezTo>
                    <a:pt x="1879" y="1693"/>
                    <a:pt x="1686" y="1887"/>
                    <a:pt x="1437" y="1887"/>
                  </a:cubicBezTo>
                  <a:cubicBezTo>
                    <a:pt x="1023" y="1887"/>
                    <a:pt x="830" y="1417"/>
                    <a:pt x="1106" y="1141"/>
                  </a:cubicBezTo>
                  <a:cubicBezTo>
                    <a:pt x="1196" y="1042"/>
                    <a:pt x="1309" y="999"/>
                    <a:pt x="1421" y="999"/>
                  </a:cubicBezTo>
                  <a:close/>
                  <a:moveTo>
                    <a:pt x="1414" y="1"/>
                  </a:moveTo>
                  <a:cubicBezTo>
                    <a:pt x="713" y="1"/>
                    <a:pt x="1" y="479"/>
                    <a:pt x="1" y="1390"/>
                  </a:cubicBezTo>
                  <a:cubicBezTo>
                    <a:pt x="1" y="2294"/>
                    <a:pt x="702" y="2764"/>
                    <a:pt x="1398" y="2764"/>
                  </a:cubicBezTo>
                  <a:cubicBezTo>
                    <a:pt x="2062" y="2764"/>
                    <a:pt x="2722" y="2335"/>
                    <a:pt x="2763" y="1445"/>
                  </a:cubicBezTo>
                  <a:lnTo>
                    <a:pt x="2763" y="1307"/>
                  </a:lnTo>
                  <a:cubicBezTo>
                    <a:pt x="2723" y="423"/>
                    <a:pt x="2073" y="1"/>
                    <a:pt x="1414" y="1"/>
                  </a:cubicBezTo>
                  <a:close/>
                </a:path>
              </a:pathLst>
            </a:custGeom>
            <a:solidFill>
              <a:srgbClr val="F88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65" name="Google Shape;1747;p59"/>
            <p:cNvSpPr/>
            <p:nvPr/>
          </p:nvSpPr>
          <p:spPr>
            <a:xfrm>
              <a:off x="1919450" y="2737675"/>
              <a:ext cx="33850" cy="67700"/>
            </a:xfrm>
            <a:custGeom>
              <a:avLst/>
              <a:gdLst/>
              <a:ahLst/>
              <a:cxnLst/>
              <a:rect l="l" t="t" r="r" b="b"/>
              <a:pathLst>
                <a:path w="1354" h="2708" extrusionOk="0">
                  <a:moveTo>
                    <a:pt x="0" y="1"/>
                  </a:moveTo>
                  <a:lnTo>
                    <a:pt x="0" y="912"/>
                  </a:lnTo>
                  <a:cubicBezTo>
                    <a:pt x="580" y="912"/>
                    <a:pt x="580" y="1796"/>
                    <a:pt x="0" y="1796"/>
                  </a:cubicBezTo>
                  <a:lnTo>
                    <a:pt x="0" y="2707"/>
                  </a:lnTo>
                  <a:cubicBezTo>
                    <a:pt x="746" y="2707"/>
                    <a:pt x="1326" y="2100"/>
                    <a:pt x="1354" y="1354"/>
                  </a:cubicBezTo>
                  <a:lnTo>
                    <a:pt x="1326" y="1354"/>
                  </a:lnTo>
                  <a:lnTo>
                    <a:pt x="1326" y="1216"/>
                  </a:lnTo>
                  <a:cubicBezTo>
                    <a:pt x="1271" y="525"/>
                    <a:pt x="691" y="1"/>
                    <a:pt x="0" y="1"/>
                  </a:cubicBezTo>
                  <a:close/>
                </a:path>
              </a:pathLst>
            </a:custGeom>
            <a:solidFill>
              <a:srgbClr val="F4A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</p:grpSp>
      <p:cxnSp>
        <p:nvCxnSpPr>
          <p:cNvPr id="77" name="Google Shape;505;p36"/>
          <p:cNvCxnSpPr/>
          <p:nvPr/>
        </p:nvCxnSpPr>
        <p:spPr>
          <a:xfrm>
            <a:off x="539552" y="3985888"/>
            <a:ext cx="7119376" cy="0"/>
          </a:xfrm>
          <a:prstGeom prst="straightConnector1">
            <a:avLst/>
          </a:prstGeom>
          <a:noFill/>
          <a:ln w="19050" cap="flat" cmpd="sng">
            <a:solidFill>
              <a:srgbClr val="8669A3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66" name="Google Shape;1832;p59"/>
          <p:cNvGrpSpPr/>
          <p:nvPr/>
        </p:nvGrpSpPr>
        <p:grpSpPr>
          <a:xfrm>
            <a:off x="4595781" y="2971663"/>
            <a:ext cx="409997" cy="372105"/>
            <a:chOff x="974700" y="3667425"/>
            <a:chExt cx="379250" cy="344200"/>
          </a:xfrm>
        </p:grpSpPr>
        <p:sp>
          <p:nvSpPr>
            <p:cNvPr id="67" name="Google Shape;1833;p59"/>
            <p:cNvSpPr/>
            <p:nvPr/>
          </p:nvSpPr>
          <p:spPr>
            <a:xfrm>
              <a:off x="974700" y="3667425"/>
              <a:ext cx="316425" cy="213025"/>
            </a:xfrm>
            <a:custGeom>
              <a:avLst/>
              <a:gdLst/>
              <a:ahLst/>
              <a:cxnLst/>
              <a:rect l="l" t="t" r="r" b="b"/>
              <a:pathLst>
                <a:path w="12657" h="8521" extrusionOk="0">
                  <a:moveTo>
                    <a:pt x="7685" y="1"/>
                  </a:moveTo>
                  <a:cubicBezTo>
                    <a:pt x="3728" y="1"/>
                    <a:pt x="0" y="3480"/>
                    <a:pt x="835" y="8161"/>
                  </a:cubicBezTo>
                  <a:cubicBezTo>
                    <a:pt x="863" y="8355"/>
                    <a:pt x="1056" y="8520"/>
                    <a:pt x="1277" y="8520"/>
                  </a:cubicBezTo>
                  <a:lnTo>
                    <a:pt x="1360" y="8520"/>
                  </a:lnTo>
                  <a:cubicBezTo>
                    <a:pt x="1609" y="8465"/>
                    <a:pt x="1747" y="8216"/>
                    <a:pt x="1719" y="7996"/>
                  </a:cubicBezTo>
                  <a:cubicBezTo>
                    <a:pt x="962" y="3920"/>
                    <a:pt x="4215" y="881"/>
                    <a:pt x="7663" y="881"/>
                  </a:cubicBezTo>
                  <a:cubicBezTo>
                    <a:pt x="9122" y="881"/>
                    <a:pt x="10616" y="1425"/>
                    <a:pt x="11856" y="2665"/>
                  </a:cubicBezTo>
                  <a:cubicBezTo>
                    <a:pt x="11938" y="2748"/>
                    <a:pt x="12049" y="2789"/>
                    <a:pt x="12163" y="2789"/>
                  </a:cubicBezTo>
                  <a:cubicBezTo>
                    <a:pt x="12277" y="2789"/>
                    <a:pt x="12394" y="2748"/>
                    <a:pt x="12491" y="2665"/>
                  </a:cubicBezTo>
                  <a:cubicBezTo>
                    <a:pt x="12657" y="2499"/>
                    <a:pt x="12657" y="2195"/>
                    <a:pt x="12491" y="2030"/>
                  </a:cubicBezTo>
                  <a:cubicBezTo>
                    <a:pt x="11065" y="620"/>
                    <a:pt x="9354" y="1"/>
                    <a:pt x="7685" y="1"/>
                  </a:cubicBezTo>
                  <a:close/>
                </a:path>
              </a:pathLst>
            </a:custGeom>
            <a:solidFill>
              <a:srgbClr val="FF7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68" name="Google Shape;1834;p59"/>
            <p:cNvSpPr/>
            <p:nvPr/>
          </p:nvSpPr>
          <p:spPr>
            <a:xfrm>
              <a:off x="1164750" y="3667750"/>
              <a:ext cx="126375" cy="69425"/>
            </a:xfrm>
            <a:custGeom>
              <a:avLst/>
              <a:gdLst/>
              <a:ahLst/>
              <a:cxnLst/>
              <a:rect l="l" t="t" r="r" b="b"/>
              <a:pathLst>
                <a:path w="5055" h="2777" extrusionOk="0">
                  <a:moveTo>
                    <a:pt x="0" y="1"/>
                  </a:moveTo>
                  <a:lnTo>
                    <a:pt x="0" y="912"/>
                  </a:lnTo>
                  <a:cubicBezTo>
                    <a:pt x="34" y="911"/>
                    <a:pt x="67" y="911"/>
                    <a:pt x="100" y="911"/>
                  </a:cubicBezTo>
                  <a:cubicBezTo>
                    <a:pt x="1665" y="911"/>
                    <a:pt x="3145" y="1543"/>
                    <a:pt x="4254" y="2652"/>
                  </a:cubicBezTo>
                  <a:cubicBezTo>
                    <a:pt x="4336" y="2735"/>
                    <a:pt x="4447" y="2776"/>
                    <a:pt x="4561" y="2776"/>
                  </a:cubicBezTo>
                  <a:cubicBezTo>
                    <a:pt x="4675" y="2776"/>
                    <a:pt x="4792" y="2735"/>
                    <a:pt x="4889" y="2652"/>
                  </a:cubicBezTo>
                  <a:cubicBezTo>
                    <a:pt x="5055" y="2486"/>
                    <a:pt x="5055" y="2182"/>
                    <a:pt x="4889" y="2017"/>
                  </a:cubicBezTo>
                  <a:cubicBezTo>
                    <a:pt x="3591" y="719"/>
                    <a:pt x="1823" y="1"/>
                    <a:pt x="0" y="1"/>
                  </a:cubicBezTo>
                  <a:close/>
                </a:path>
              </a:pathLst>
            </a:custGeom>
            <a:solidFill>
              <a:srgbClr val="FF7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69" name="Google Shape;1835;p59"/>
            <p:cNvSpPr/>
            <p:nvPr/>
          </p:nvSpPr>
          <p:spPr>
            <a:xfrm>
              <a:off x="1038375" y="3799075"/>
              <a:ext cx="315575" cy="212550"/>
            </a:xfrm>
            <a:custGeom>
              <a:avLst/>
              <a:gdLst/>
              <a:ahLst/>
              <a:cxnLst/>
              <a:rect l="l" t="t" r="r" b="b"/>
              <a:pathLst>
                <a:path w="12623" h="8502" extrusionOk="0">
                  <a:moveTo>
                    <a:pt x="11415" y="1"/>
                  </a:moveTo>
                  <a:cubicBezTo>
                    <a:pt x="11160" y="1"/>
                    <a:pt x="10903" y="203"/>
                    <a:pt x="10966" y="548"/>
                  </a:cubicBezTo>
                  <a:cubicBezTo>
                    <a:pt x="11703" y="4603"/>
                    <a:pt x="8447" y="7635"/>
                    <a:pt x="5008" y="7635"/>
                  </a:cubicBezTo>
                  <a:cubicBezTo>
                    <a:pt x="3551" y="7635"/>
                    <a:pt x="2062" y="7091"/>
                    <a:pt x="829" y="5850"/>
                  </a:cubicBezTo>
                  <a:cubicBezTo>
                    <a:pt x="733" y="5768"/>
                    <a:pt x="615" y="5726"/>
                    <a:pt x="501" y="5726"/>
                  </a:cubicBezTo>
                  <a:cubicBezTo>
                    <a:pt x="388" y="5726"/>
                    <a:pt x="277" y="5768"/>
                    <a:pt x="194" y="5850"/>
                  </a:cubicBezTo>
                  <a:cubicBezTo>
                    <a:pt x="1" y="6016"/>
                    <a:pt x="1" y="6320"/>
                    <a:pt x="194" y="6486"/>
                  </a:cubicBezTo>
                  <a:cubicBezTo>
                    <a:pt x="1465" y="7784"/>
                    <a:pt x="3232" y="8502"/>
                    <a:pt x="5055" y="8502"/>
                  </a:cubicBezTo>
                  <a:cubicBezTo>
                    <a:pt x="9364" y="8502"/>
                    <a:pt x="12623" y="4608"/>
                    <a:pt x="11850" y="382"/>
                  </a:cubicBezTo>
                  <a:cubicBezTo>
                    <a:pt x="11802" y="119"/>
                    <a:pt x="11609" y="1"/>
                    <a:pt x="11415" y="1"/>
                  </a:cubicBezTo>
                  <a:close/>
                </a:path>
              </a:pathLst>
            </a:custGeom>
            <a:solidFill>
              <a:srgbClr val="FF7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70" name="Google Shape;1836;p59"/>
            <p:cNvSpPr/>
            <p:nvPr/>
          </p:nvSpPr>
          <p:spPr>
            <a:xfrm>
              <a:off x="1165425" y="3799625"/>
              <a:ext cx="188525" cy="212000"/>
            </a:xfrm>
            <a:custGeom>
              <a:avLst/>
              <a:gdLst/>
              <a:ahLst/>
              <a:cxnLst/>
              <a:rect l="l" t="t" r="r" b="b"/>
              <a:pathLst>
                <a:path w="7541" h="8480" extrusionOk="0">
                  <a:moveTo>
                    <a:pt x="6243" y="1"/>
                  </a:moveTo>
                  <a:cubicBezTo>
                    <a:pt x="6022" y="56"/>
                    <a:pt x="5856" y="277"/>
                    <a:pt x="5911" y="526"/>
                  </a:cubicBezTo>
                  <a:cubicBezTo>
                    <a:pt x="6574" y="4199"/>
                    <a:pt x="3757" y="7596"/>
                    <a:pt x="1" y="7596"/>
                  </a:cubicBezTo>
                  <a:lnTo>
                    <a:pt x="1" y="8480"/>
                  </a:lnTo>
                  <a:cubicBezTo>
                    <a:pt x="4309" y="8480"/>
                    <a:pt x="7541" y="4586"/>
                    <a:pt x="6768" y="360"/>
                  </a:cubicBezTo>
                  <a:cubicBezTo>
                    <a:pt x="6720" y="148"/>
                    <a:pt x="6533" y="16"/>
                    <a:pt x="6342" y="16"/>
                  </a:cubicBezTo>
                  <a:cubicBezTo>
                    <a:pt x="6309" y="16"/>
                    <a:pt x="6275" y="20"/>
                    <a:pt x="6243" y="28"/>
                  </a:cubicBezTo>
                  <a:lnTo>
                    <a:pt x="6243" y="1"/>
                  </a:lnTo>
                  <a:close/>
                </a:path>
              </a:pathLst>
            </a:custGeom>
            <a:solidFill>
              <a:srgbClr val="FF7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71" name="Google Shape;1837;p59"/>
            <p:cNvSpPr/>
            <p:nvPr/>
          </p:nvSpPr>
          <p:spPr>
            <a:xfrm>
              <a:off x="1001800" y="3905100"/>
              <a:ext cx="84950" cy="83750"/>
            </a:xfrm>
            <a:custGeom>
              <a:avLst/>
              <a:gdLst/>
              <a:ahLst/>
              <a:cxnLst/>
              <a:rect l="l" t="t" r="r" b="b"/>
              <a:pathLst>
                <a:path w="3398" h="3350" extrusionOk="0">
                  <a:moveTo>
                    <a:pt x="497" y="1"/>
                  </a:moveTo>
                  <a:cubicBezTo>
                    <a:pt x="368" y="1"/>
                    <a:pt x="257" y="54"/>
                    <a:pt x="166" y="146"/>
                  </a:cubicBezTo>
                  <a:cubicBezTo>
                    <a:pt x="55" y="229"/>
                    <a:pt x="0" y="394"/>
                    <a:pt x="55" y="560"/>
                  </a:cubicBezTo>
                  <a:lnTo>
                    <a:pt x="580" y="2990"/>
                  </a:lnTo>
                  <a:cubicBezTo>
                    <a:pt x="608" y="3156"/>
                    <a:pt x="718" y="3267"/>
                    <a:pt x="884" y="3322"/>
                  </a:cubicBezTo>
                  <a:cubicBezTo>
                    <a:pt x="939" y="3349"/>
                    <a:pt x="967" y="3349"/>
                    <a:pt x="1022" y="3349"/>
                  </a:cubicBezTo>
                  <a:lnTo>
                    <a:pt x="1022" y="3322"/>
                  </a:lnTo>
                  <a:cubicBezTo>
                    <a:pt x="1132" y="3322"/>
                    <a:pt x="1243" y="3294"/>
                    <a:pt x="1326" y="3211"/>
                  </a:cubicBezTo>
                  <a:lnTo>
                    <a:pt x="3259" y="1306"/>
                  </a:lnTo>
                  <a:cubicBezTo>
                    <a:pt x="3370" y="1168"/>
                    <a:pt x="3397" y="1002"/>
                    <a:pt x="3370" y="864"/>
                  </a:cubicBezTo>
                  <a:cubicBezTo>
                    <a:pt x="3314" y="698"/>
                    <a:pt x="3176" y="560"/>
                    <a:pt x="3011" y="532"/>
                  </a:cubicBezTo>
                  <a:lnTo>
                    <a:pt x="580" y="8"/>
                  </a:lnTo>
                  <a:cubicBezTo>
                    <a:pt x="552" y="3"/>
                    <a:pt x="524" y="1"/>
                    <a:pt x="497" y="1"/>
                  </a:cubicBezTo>
                  <a:close/>
                </a:path>
              </a:pathLst>
            </a:custGeom>
            <a:solidFill>
              <a:srgbClr val="FF7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72" name="Google Shape;1838;p59"/>
            <p:cNvSpPr/>
            <p:nvPr/>
          </p:nvSpPr>
          <p:spPr>
            <a:xfrm>
              <a:off x="1242775" y="3691375"/>
              <a:ext cx="85625" cy="83425"/>
            </a:xfrm>
            <a:custGeom>
              <a:avLst/>
              <a:gdLst/>
              <a:ahLst/>
              <a:cxnLst/>
              <a:rect l="l" t="t" r="r" b="b"/>
              <a:pathLst>
                <a:path w="3425" h="3337" extrusionOk="0">
                  <a:moveTo>
                    <a:pt x="2393" y="1"/>
                  </a:moveTo>
                  <a:cubicBezTo>
                    <a:pt x="2278" y="1"/>
                    <a:pt x="2153" y="52"/>
                    <a:pt x="2072" y="133"/>
                  </a:cubicBezTo>
                  <a:lnTo>
                    <a:pt x="166" y="2038"/>
                  </a:lnTo>
                  <a:cubicBezTo>
                    <a:pt x="55" y="2149"/>
                    <a:pt x="0" y="2315"/>
                    <a:pt x="55" y="2480"/>
                  </a:cubicBezTo>
                  <a:cubicBezTo>
                    <a:pt x="111" y="2646"/>
                    <a:pt x="221" y="2757"/>
                    <a:pt x="387" y="2784"/>
                  </a:cubicBezTo>
                  <a:lnTo>
                    <a:pt x="2845" y="3337"/>
                  </a:lnTo>
                  <a:lnTo>
                    <a:pt x="2928" y="3337"/>
                  </a:lnTo>
                  <a:cubicBezTo>
                    <a:pt x="3204" y="3337"/>
                    <a:pt x="3425" y="3088"/>
                    <a:pt x="3370" y="2812"/>
                  </a:cubicBezTo>
                  <a:lnTo>
                    <a:pt x="2845" y="354"/>
                  </a:lnTo>
                  <a:cubicBezTo>
                    <a:pt x="2790" y="188"/>
                    <a:pt x="2679" y="77"/>
                    <a:pt x="2514" y="22"/>
                  </a:cubicBezTo>
                  <a:cubicBezTo>
                    <a:pt x="2477" y="7"/>
                    <a:pt x="2436" y="1"/>
                    <a:pt x="2393" y="1"/>
                  </a:cubicBezTo>
                  <a:close/>
                </a:path>
              </a:pathLst>
            </a:custGeom>
            <a:solidFill>
              <a:srgbClr val="FF7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73" name="Google Shape;1839;p59"/>
            <p:cNvSpPr/>
            <p:nvPr/>
          </p:nvSpPr>
          <p:spPr>
            <a:xfrm>
              <a:off x="1069450" y="3794875"/>
              <a:ext cx="95325" cy="70750"/>
            </a:xfrm>
            <a:custGeom>
              <a:avLst/>
              <a:gdLst/>
              <a:ahLst/>
              <a:cxnLst/>
              <a:rect l="l" t="t" r="r" b="b"/>
              <a:pathLst>
                <a:path w="3813" h="2830" extrusionOk="0">
                  <a:moveTo>
                    <a:pt x="1566" y="1"/>
                  </a:moveTo>
                  <a:cubicBezTo>
                    <a:pt x="1274" y="1"/>
                    <a:pt x="987" y="56"/>
                    <a:pt x="719" y="163"/>
                  </a:cubicBezTo>
                  <a:cubicBezTo>
                    <a:pt x="498" y="246"/>
                    <a:pt x="277" y="357"/>
                    <a:pt x="84" y="467"/>
                  </a:cubicBezTo>
                  <a:cubicBezTo>
                    <a:pt x="28" y="495"/>
                    <a:pt x="1" y="578"/>
                    <a:pt x="28" y="633"/>
                  </a:cubicBezTo>
                  <a:cubicBezTo>
                    <a:pt x="84" y="1489"/>
                    <a:pt x="581" y="2235"/>
                    <a:pt x="1326" y="2649"/>
                  </a:cubicBezTo>
                  <a:cubicBezTo>
                    <a:pt x="1620" y="2766"/>
                    <a:pt x="1937" y="2829"/>
                    <a:pt x="2256" y="2829"/>
                  </a:cubicBezTo>
                  <a:cubicBezTo>
                    <a:pt x="2538" y="2829"/>
                    <a:pt x="2822" y="2780"/>
                    <a:pt x="3094" y="2677"/>
                  </a:cubicBezTo>
                  <a:cubicBezTo>
                    <a:pt x="3343" y="2566"/>
                    <a:pt x="3591" y="2456"/>
                    <a:pt x="3812" y="2290"/>
                  </a:cubicBezTo>
                  <a:cubicBezTo>
                    <a:pt x="3674" y="1296"/>
                    <a:pt x="3205" y="550"/>
                    <a:pt x="2486" y="191"/>
                  </a:cubicBezTo>
                  <a:cubicBezTo>
                    <a:pt x="2188" y="63"/>
                    <a:pt x="1875" y="1"/>
                    <a:pt x="1566" y="1"/>
                  </a:cubicBezTo>
                  <a:close/>
                </a:path>
              </a:pathLst>
            </a:custGeom>
            <a:solidFill>
              <a:srgbClr val="C2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74" name="Google Shape;1840;p59"/>
            <p:cNvSpPr/>
            <p:nvPr/>
          </p:nvSpPr>
          <p:spPr>
            <a:xfrm>
              <a:off x="1164750" y="3794875"/>
              <a:ext cx="94625" cy="70750"/>
            </a:xfrm>
            <a:custGeom>
              <a:avLst/>
              <a:gdLst/>
              <a:ahLst/>
              <a:cxnLst/>
              <a:rect l="l" t="t" r="r" b="b"/>
              <a:pathLst>
                <a:path w="3785" h="2830" extrusionOk="0">
                  <a:moveTo>
                    <a:pt x="2226" y="1"/>
                  </a:moveTo>
                  <a:cubicBezTo>
                    <a:pt x="1917" y="1"/>
                    <a:pt x="1610" y="63"/>
                    <a:pt x="1326" y="191"/>
                  </a:cubicBezTo>
                  <a:cubicBezTo>
                    <a:pt x="580" y="522"/>
                    <a:pt x="111" y="1296"/>
                    <a:pt x="0" y="2290"/>
                  </a:cubicBezTo>
                  <a:cubicBezTo>
                    <a:pt x="221" y="2456"/>
                    <a:pt x="470" y="2566"/>
                    <a:pt x="718" y="2677"/>
                  </a:cubicBezTo>
                  <a:cubicBezTo>
                    <a:pt x="977" y="2780"/>
                    <a:pt x="1255" y="2829"/>
                    <a:pt x="1533" y="2829"/>
                  </a:cubicBezTo>
                  <a:cubicBezTo>
                    <a:pt x="1848" y="2829"/>
                    <a:pt x="2165" y="2766"/>
                    <a:pt x="2458" y="2649"/>
                  </a:cubicBezTo>
                  <a:cubicBezTo>
                    <a:pt x="3232" y="2235"/>
                    <a:pt x="3729" y="1489"/>
                    <a:pt x="3784" y="633"/>
                  </a:cubicBezTo>
                  <a:cubicBezTo>
                    <a:pt x="3784" y="578"/>
                    <a:pt x="3756" y="495"/>
                    <a:pt x="3701" y="467"/>
                  </a:cubicBezTo>
                  <a:cubicBezTo>
                    <a:pt x="3508" y="357"/>
                    <a:pt x="3315" y="246"/>
                    <a:pt x="3094" y="163"/>
                  </a:cubicBezTo>
                  <a:cubicBezTo>
                    <a:pt x="2812" y="56"/>
                    <a:pt x="2518" y="1"/>
                    <a:pt x="2226" y="1"/>
                  </a:cubicBezTo>
                  <a:close/>
                </a:path>
              </a:pathLst>
            </a:custGeom>
            <a:solidFill>
              <a:srgbClr val="C2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75" name="Google Shape;1841;p59"/>
            <p:cNvSpPr/>
            <p:nvPr/>
          </p:nvSpPr>
          <p:spPr>
            <a:xfrm>
              <a:off x="1153050" y="3773325"/>
              <a:ext cx="22775" cy="147850"/>
            </a:xfrm>
            <a:custGeom>
              <a:avLst/>
              <a:gdLst/>
              <a:ahLst/>
              <a:cxnLst/>
              <a:rect l="l" t="t" r="r" b="b"/>
              <a:pathLst>
                <a:path w="911" h="5914" extrusionOk="0">
                  <a:moveTo>
                    <a:pt x="454" y="1"/>
                  </a:moveTo>
                  <a:cubicBezTo>
                    <a:pt x="220" y="1"/>
                    <a:pt x="0" y="212"/>
                    <a:pt x="26" y="473"/>
                  </a:cubicBezTo>
                  <a:lnTo>
                    <a:pt x="26" y="5472"/>
                  </a:lnTo>
                  <a:cubicBezTo>
                    <a:pt x="26" y="5720"/>
                    <a:pt x="220" y="5914"/>
                    <a:pt x="468" y="5914"/>
                  </a:cubicBezTo>
                  <a:cubicBezTo>
                    <a:pt x="717" y="5914"/>
                    <a:pt x="910" y="5720"/>
                    <a:pt x="910" y="5472"/>
                  </a:cubicBezTo>
                  <a:lnTo>
                    <a:pt x="910" y="445"/>
                  </a:lnTo>
                  <a:cubicBezTo>
                    <a:pt x="910" y="224"/>
                    <a:pt x="717" y="31"/>
                    <a:pt x="496" y="3"/>
                  </a:cubicBezTo>
                  <a:cubicBezTo>
                    <a:pt x="482" y="2"/>
                    <a:pt x="468" y="1"/>
                    <a:pt x="454" y="1"/>
                  </a:cubicBezTo>
                  <a:close/>
                </a:path>
              </a:pathLst>
            </a:custGeom>
            <a:solidFill>
              <a:srgbClr val="545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76" name="Google Shape;1842;p59"/>
            <p:cNvSpPr/>
            <p:nvPr/>
          </p:nvSpPr>
          <p:spPr>
            <a:xfrm>
              <a:off x="1164750" y="3772700"/>
              <a:ext cx="11750" cy="149225"/>
            </a:xfrm>
            <a:custGeom>
              <a:avLst/>
              <a:gdLst/>
              <a:ahLst/>
              <a:cxnLst/>
              <a:rect l="l" t="t" r="r" b="b"/>
              <a:pathLst>
                <a:path w="470" h="5969" extrusionOk="0">
                  <a:moveTo>
                    <a:pt x="0" y="1"/>
                  </a:moveTo>
                  <a:lnTo>
                    <a:pt x="0" y="5966"/>
                  </a:lnTo>
                  <a:cubicBezTo>
                    <a:pt x="14" y="5968"/>
                    <a:pt x="28" y="5969"/>
                    <a:pt x="42" y="5969"/>
                  </a:cubicBezTo>
                  <a:cubicBezTo>
                    <a:pt x="273" y="5969"/>
                    <a:pt x="470" y="5759"/>
                    <a:pt x="470" y="5525"/>
                  </a:cubicBezTo>
                  <a:lnTo>
                    <a:pt x="470" y="443"/>
                  </a:lnTo>
                  <a:cubicBezTo>
                    <a:pt x="470" y="194"/>
                    <a:pt x="249" y="1"/>
                    <a:pt x="0" y="1"/>
                  </a:cubicBezTo>
                  <a:close/>
                </a:path>
              </a:pathLst>
            </a:custGeom>
            <a:solidFill>
              <a:srgbClr val="545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395536" y="233656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 smtClean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Для примера в Волгоградской области в рамках ФЦП </a:t>
            </a:r>
            <a:r>
              <a:rPr lang="ru-RU" b="1" dirty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«Устойчивое развитие сельских территорий</a:t>
            </a:r>
            <a:r>
              <a:rPr lang="ru-RU" b="1" dirty="0" smtClean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» мероприятия реализу</a:t>
            </a:r>
            <a:r>
              <a:rPr lang="ru-RU" b="1" dirty="0" smtClean="0">
                <a:ln w="3175">
                  <a:noFill/>
                </a:ln>
                <a:solidFill>
                  <a:srgbClr val="2F3E5B"/>
                </a:solidFill>
                <a:latin typeface="Century Gothic" panose="020B0502020202020204" pitchFamily="34" charset="0"/>
              </a:rPr>
              <a:t>ются по следующем схеме:</a:t>
            </a:r>
            <a:endParaRPr lang="ru-RU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323528" y="4282413"/>
            <a:ext cx="2287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строительство </a:t>
            </a:r>
          </a:p>
          <a:p>
            <a:pPr algn="ctr"/>
            <a:r>
              <a:rPr lang="ru-RU" dirty="0" smtClean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улично-дорожной сети</a:t>
            </a:r>
            <a:endParaRPr lang="ru-RU" dirty="0">
              <a:ln w="3175">
                <a:noFill/>
              </a:ln>
              <a:solidFill>
                <a:srgbClr val="2F3E5B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029191" y="3082158"/>
            <a:ext cx="2192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 smtClean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организация уличного освещения</a:t>
            </a:r>
            <a:endParaRPr lang="ru-RU" dirty="0">
              <a:ln w="3175">
                <a:noFill/>
              </a:ln>
              <a:solidFill>
                <a:srgbClr val="2F3E5B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07904" y="4300961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 smtClean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благоустройство территорий</a:t>
            </a:r>
            <a:endParaRPr lang="ru-RU" dirty="0">
              <a:ln w="3175">
                <a:noFill/>
              </a:ln>
              <a:solidFill>
                <a:srgbClr val="2F3E5B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587255" y="2928080"/>
            <a:ext cx="2469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 smtClean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строительство объектов инженерной инфраструктуры </a:t>
            </a:r>
            <a:endParaRPr lang="ru-RU" dirty="0">
              <a:ln w="3175">
                <a:noFill/>
              </a:ln>
              <a:solidFill>
                <a:srgbClr val="2F3E5B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9" y="85124"/>
            <a:ext cx="851067" cy="93707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6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86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с двумя скругленными соседними углами 52"/>
          <p:cNvSpPr/>
          <p:nvPr/>
        </p:nvSpPr>
        <p:spPr>
          <a:xfrm>
            <a:off x="-468560" y="0"/>
            <a:ext cx="3165749" cy="5472608"/>
          </a:xfrm>
          <a:prstGeom prst="round2Same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-252536" y="3585846"/>
            <a:ext cx="9505056" cy="1886762"/>
          </a:xfrm>
          <a:custGeom>
            <a:avLst/>
            <a:gdLst>
              <a:gd name="connsiteX0" fmla="*/ 0 w 9505056"/>
              <a:gd name="connsiteY0" fmla="*/ 0 h 1880412"/>
              <a:gd name="connsiteX1" fmla="*/ 9505056 w 9505056"/>
              <a:gd name="connsiteY1" fmla="*/ 0 h 1880412"/>
              <a:gd name="connsiteX2" fmla="*/ 9505056 w 9505056"/>
              <a:gd name="connsiteY2" fmla="*/ 1880412 h 1880412"/>
              <a:gd name="connsiteX3" fmla="*/ 0 w 9505056"/>
              <a:gd name="connsiteY3" fmla="*/ 1880412 h 1880412"/>
              <a:gd name="connsiteX4" fmla="*/ 0 w 9505056"/>
              <a:gd name="connsiteY4" fmla="*/ 0 h 1880412"/>
              <a:gd name="connsiteX0" fmla="*/ 3232150 w 9505056"/>
              <a:gd name="connsiteY0" fmla="*/ 0 h 1886762"/>
              <a:gd name="connsiteX1" fmla="*/ 9505056 w 9505056"/>
              <a:gd name="connsiteY1" fmla="*/ 6350 h 1886762"/>
              <a:gd name="connsiteX2" fmla="*/ 9505056 w 9505056"/>
              <a:gd name="connsiteY2" fmla="*/ 1886762 h 1886762"/>
              <a:gd name="connsiteX3" fmla="*/ 0 w 9505056"/>
              <a:gd name="connsiteY3" fmla="*/ 1886762 h 1886762"/>
              <a:gd name="connsiteX4" fmla="*/ 3232150 w 9505056"/>
              <a:gd name="connsiteY4" fmla="*/ 0 h 188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5056" h="1886762">
                <a:moveTo>
                  <a:pt x="3232150" y="0"/>
                </a:moveTo>
                <a:lnTo>
                  <a:pt x="9505056" y="6350"/>
                </a:lnTo>
                <a:lnTo>
                  <a:pt x="9505056" y="1886762"/>
                </a:lnTo>
                <a:lnTo>
                  <a:pt x="0" y="1886762"/>
                </a:lnTo>
                <a:lnTo>
                  <a:pt x="3232150" y="0"/>
                </a:lnTo>
                <a:close/>
              </a:path>
            </a:pathLst>
          </a:custGeom>
          <a:solidFill>
            <a:schemeClr val="bg2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27372" y="123478"/>
            <a:ext cx="8165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800" b="1" dirty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405B7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Ожидаемые результаты от решения задачи транспортного обеспечения в сфере малоэтажной комплексной застройки:</a:t>
            </a:r>
          </a:p>
        </p:txBody>
      </p:sp>
      <p:cxnSp>
        <p:nvCxnSpPr>
          <p:cNvPr id="20" name="Google Shape;554;p62"/>
          <p:cNvCxnSpPr/>
          <p:nvPr/>
        </p:nvCxnSpPr>
        <p:spPr>
          <a:xfrm>
            <a:off x="1763688" y="843558"/>
            <a:ext cx="6120680" cy="0"/>
          </a:xfrm>
          <a:prstGeom prst="straightConnector1">
            <a:avLst/>
          </a:prstGeom>
          <a:ln>
            <a:solidFill>
              <a:srgbClr val="2F3E5B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77016" y="1899009"/>
            <a:ext cx="4210228" cy="6007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92260" y="1902581"/>
            <a:ext cx="42949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Увеличение доходов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ресурсообеспечения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предприятий и коммунальных служб от содержания и эксплуатации объектов комплексной 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застройки;</a:t>
            </a:r>
            <a:endParaRPr lang="ru-RU" sz="105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21620" y="1899009"/>
            <a:ext cx="4210228" cy="6007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4669504" y="2067694"/>
            <a:ext cx="42949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Появление новых производств и современных рабочих мест;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64268" y="2619089"/>
            <a:ext cx="4210228" cy="6007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79512" y="2715766"/>
            <a:ext cx="42949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Увеличение объёмов привлекаемых инвестиций в развитие инфраструктуры;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708872" y="2619089"/>
            <a:ext cx="4210228" cy="6007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4721620" y="2622661"/>
            <a:ext cx="41974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Стимулирование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муниципалитета к принятию на территориях освоения системных </a:t>
            </a:r>
            <a:endParaRPr lang="ru-RU" sz="105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социально-экономических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мер.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64268" y="3291830"/>
            <a:ext cx="4210228" cy="6007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79512" y="3469962"/>
            <a:ext cx="42949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Рост экономической активности населения;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708872" y="3291830"/>
            <a:ext cx="4210228" cy="6007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624116" y="3469962"/>
            <a:ext cx="42949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Рост предпринимательства и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самозанятости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;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64268" y="1178929"/>
            <a:ext cx="4210228" cy="6007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323528" y="1182501"/>
            <a:ext cx="403244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Рост капитализации и градостроительной ценности территории в целом и прилегающей к зоне застройки пространства;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708872" y="1178929"/>
            <a:ext cx="4210228" cy="6007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4624116" y="1275606"/>
            <a:ext cx="42949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Повышение эффективности использования земельных участков для массового жилищного строительства;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77016" y="3987241"/>
            <a:ext cx="4210228" cy="6007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192260" y="4155926"/>
            <a:ext cx="42949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Улучшение качества миграции трудовых 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ресурсов;</a:t>
            </a:r>
            <a:endParaRPr lang="ru-RU" sz="105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721620" y="3987241"/>
            <a:ext cx="4210228" cy="6007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4669504" y="4155926"/>
            <a:ext cx="42949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Увеличение налоговой базы муниципалитетов и их 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бюджета.</a:t>
            </a:r>
            <a:endParaRPr lang="ru-RU" sz="105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7" name="Google Shape;530;p29"/>
          <p:cNvPicPr preferRelativeResize="0"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44598" y="3003798"/>
            <a:ext cx="884150" cy="292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9" y="85124"/>
            <a:ext cx="851067" cy="93707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6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75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62756" y="-20538"/>
            <a:ext cx="9145016" cy="5236046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Google Shape;554;p62"/>
          <p:cNvCxnSpPr/>
          <p:nvPr/>
        </p:nvCxnSpPr>
        <p:spPr>
          <a:xfrm>
            <a:off x="1691680" y="627534"/>
            <a:ext cx="612068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1043608" y="627534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45E47"/>
                </a:solidFill>
                <a:latin typeface="Century Gothic" panose="020B0502020202020204" pitchFamily="34" charset="0"/>
              </a:rPr>
              <a:t>Мировая историческая практика господдержки строительства и содержания</a:t>
            </a:r>
          </a:p>
          <a:p>
            <a:pPr algn="ctr"/>
            <a:r>
              <a:rPr lang="ru-RU" b="1" dirty="0">
                <a:solidFill>
                  <a:srgbClr val="345E47"/>
                </a:solidFill>
                <a:latin typeface="Century Gothic" panose="020B0502020202020204" pitchFamily="34" charset="0"/>
              </a:rPr>
              <a:t>дорог и транспортной инфраструктуры доказывает эффективность такого</a:t>
            </a:r>
          </a:p>
          <a:p>
            <a:pPr algn="ctr"/>
            <a:r>
              <a:rPr lang="ru-RU" b="1" dirty="0">
                <a:solidFill>
                  <a:srgbClr val="345E47"/>
                </a:solidFill>
                <a:latin typeface="Century Gothic" panose="020B0502020202020204" pitchFamily="34" charset="0"/>
              </a:rPr>
              <a:t>подхода.</a:t>
            </a:r>
          </a:p>
          <a:p>
            <a:pPr algn="ctr"/>
            <a:endParaRPr lang="ru-RU" b="1" dirty="0">
              <a:solidFill>
                <a:srgbClr val="405B7C"/>
              </a:solidFill>
              <a:latin typeface="Century Gothic" panose="020B0502020202020204" pitchFamily="34" charset="0"/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755576" y="1597605"/>
            <a:ext cx="7920880" cy="306237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rgbClr val="68AC8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200" dirty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– в 17-ом веке король Георг II ввел смертную казнь </a:t>
            </a:r>
            <a:r>
              <a:rPr lang="ru-RU" sz="1200" dirty="0" smtClean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за поломку </a:t>
            </a:r>
            <a:r>
              <a:rPr lang="ru-RU" sz="1200" dirty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шлагбаумов;</a:t>
            </a:r>
          </a:p>
          <a:p>
            <a:pPr algn="just">
              <a:spcAft>
                <a:spcPts val="600"/>
              </a:spcAft>
            </a:pPr>
            <a:r>
              <a:rPr lang="ru-RU" sz="1200" dirty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– </a:t>
            </a:r>
            <a:r>
              <a:rPr lang="ru-RU" sz="1200" dirty="0" smtClean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Британский </a:t>
            </a:r>
            <a:r>
              <a:rPr lang="ru-RU" sz="1200" dirty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парламент принял около девяти сотен «законов </a:t>
            </a:r>
            <a:r>
              <a:rPr lang="ru-RU" sz="1200" dirty="0" smtClean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о шлагбаумах</a:t>
            </a:r>
            <a:r>
              <a:rPr lang="ru-RU" sz="1200" dirty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», которые разрешили трастовым компаниям устанавливать </a:t>
            </a:r>
            <a:r>
              <a:rPr lang="ru-RU" sz="1200" dirty="0" smtClean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дорожные сборы </a:t>
            </a:r>
            <a:r>
              <a:rPr lang="ru-RU" sz="1200" dirty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и привлекать заемные средства для развития дорожной </a:t>
            </a:r>
            <a:r>
              <a:rPr lang="ru-RU" sz="1200" dirty="0" smtClean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сети; </a:t>
            </a:r>
          </a:p>
          <a:p>
            <a:pPr algn="just">
              <a:spcAft>
                <a:spcPts val="600"/>
              </a:spcAft>
            </a:pPr>
            <a:r>
              <a:rPr lang="ru-RU" sz="1200" dirty="0" smtClean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– в США </a:t>
            </a:r>
            <a:r>
              <a:rPr lang="ru-RU" sz="1200" dirty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частные платные дороги протяженностью 20 тыс. миль </a:t>
            </a:r>
            <a:r>
              <a:rPr lang="ru-RU" sz="1200" dirty="0" smtClean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стали основой </a:t>
            </a:r>
            <a:r>
              <a:rPr lang="ru-RU" sz="1200" dirty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транспортной системы к 1830 </a:t>
            </a:r>
            <a:r>
              <a:rPr lang="ru-RU" sz="1200" dirty="0" smtClean="0">
                <a:ln w="3175">
                  <a:noFill/>
                </a:ln>
                <a:solidFill>
                  <a:srgbClr val="2F3E5B"/>
                </a:solidFill>
                <a:effectLst/>
                <a:latin typeface="Century Gothic" panose="020B0502020202020204" pitchFamily="34" charset="0"/>
              </a:rPr>
              <a:t>г</a:t>
            </a:r>
            <a:r>
              <a:rPr lang="ru-RU" sz="1200" dirty="0">
                <a:ln w="3175">
                  <a:noFill/>
                </a:ln>
                <a:solidFill>
                  <a:srgbClr val="2F3E5B"/>
                </a:solidFill>
                <a:latin typeface="Century Gothic" panose="020B0502020202020204" pitchFamily="34" charset="0"/>
              </a:rPr>
              <a:t>;</a:t>
            </a:r>
            <a:endParaRPr lang="ru-RU" sz="1200" dirty="0" smtClean="0">
              <a:ln w="3175">
                <a:noFill/>
              </a:ln>
              <a:solidFill>
                <a:srgbClr val="2F3E5B"/>
              </a:solidFill>
              <a:effectLst/>
              <a:latin typeface="Century Gothic" panose="020B0502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200" dirty="0" smtClean="0">
                <a:ln w="3175">
                  <a:noFill/>
                </a:ln>
                <a:solidFill>
                  <a:srgbClr val="2F3E5B"/>
                </a:solidFill>
                <a:latin typeface="Century Gothic" panose="020B0502020202020204" pitchFamily="34" charset="0"/>
              </a:rPr>
              <a:t>– в 1960-ых годах по заказу Конгресса США были проведены исследования, показавшие отсутствие в истории прецедентов успешного развития страны без опережающего формирования транспортных сетей;</a:t>
            </a:r>
          </a:p>
          <a:p>
            <a:pPr algn="just">
              <a:spcAft>
                <a:spcPts val="600"/>
              </a:spcAft>
            </a:pPr>
            <a:r>
              <a:rPr lang="ru-RU" sz="1200" dirty="0" smtClean="0">
                <a:ln w="3175">
                  <a:noFill/>
                </a:ln>
                <a:solidFill>
                  <a:srgbClr val="2F3E5B"/>
                </a:solidFill>
                <a:latin typeface="Century Gothic" panose="020B0502020202020204" pitchFamily="34" charset="0"/>
              </a:rPr>
              <a:t>– в США с 1956 по 1980 год существовала специальная программа дорожного строительства «</a:t>
            </a:r>
            <a:r>
              <a:rPr lang="en-US" sz="1200" dirty="0" smtClean="0">
                <a:ln w="3175">
                  <a:noFill/>
                </a:ln>
                <a:solidFill>
                  <a:srgbClr val="2F3E5B"/>
                </a:solidFill>
                <a:latin typeface="Century Gothic" panose="020B0502020202020204" pitchFamily="34" charset="0"/>
              </a:rPr>
              <a:t>Highway Interstate System</a:t>
            </a:r>
            <a:r>
              <a:rPr lang="ru-RU" sz="1200" dirty="0" smtClean="0">
                <a:ln w="3175">
                  <a:noFill/>
                </a:ln>
                <a:solidFill>
                  <a:srgbClr val="2F3E5B"/>
                </a:solidFill>
                <a:latin typeface="Century Gothic" panose="020B0502020202020204" pitchFamily="34" charset="0"/>
              </a:rPr>
              <a:t>». Она предусматривала сооружение «квадратной» сетки магистральных автодорог. Анализ результатов реализации данной программы позволил сделать вывод об эффективности государственных инвестиций в дорожную инфраструктуру.</a:t>
            </a:r>
          </a:p>
          <a:p>
            <a:pPr algn="just">
              <a:spcAft>
                <a:spcPts val="600"/>
              </a:spcAft>
            </a:pPr>
            <a:r>
              <a:rPr lang="ru-RU" sz="1200" dirty="0" smtClean="0">
                <a:ln w="3175">
                  <a:noFill/>
                </a:ln>
                <a:solidFill>
                  <a:srgbClr val="2F3E5B"/>
                </a:solidFill>
                <a:latin typeface="Century Gothic" panose="020B0502020202020204" pitchFamily="34" charset="0"/>
              </a:rPr>
              <a:t>– во Франции площадь территорий поселений и протяженность автодорог адекватны российским.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727372" y="258202"/>
            <a:ext cx="81651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800" b="1" dirty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405B7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Мировая практика дорожного финансирования.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9" y="85124"/>
            <a:ext cx="851067" cy="93707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6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782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с двумя скругленными соседними углами 52"/>
          <p:cNvSpPr/>
          <p:nvPr/>
        </p:nvSpPr>
        <p:spPr>
          <a:xfrm>
            <a:off x="-468560" y="0"/>
            <a:ext cx="3165749" cy="5472608"/>
          </a:xfrm>
          <a:prstGeom prst="round2Same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-324544" y="3579862"/>
            <a:ext cx="9217024" cy="1563638"/>
          </a:xfrm>
          <a:custGeom>
            <a:avLst/>
            <a:gdLst>
              <a:gd name="connsiteX0" fmla="*/ 0 w 9505056"/>
              <a:gd name="connsiteY0" fmla="*/ 0 h 1880412"/>
              <a:gd name="connsiteX1" fmla="*/ 9505056 w 9505056"/>
              <a:gd name="connsiteY1" fmla="*/ 0 h 1880412"/>
              <a:gd name="connsiteX2" fmla="*/ 9505056 w 9505056"/>
              <a:gd name="connsiteY2" fmla="*/ 1880412 h 1880412"/>
              <a:gd name="connsiteX3" fmla="*/ 0 w 9505056"/>
              <a:gd name="connsiteY3" fmla="*/ 1880412 h 1880412"/>
              <a:gd name="connsiteX4" fmla="*/ 0 w 9505056"/>
              <a:gd name="connsiteY4" fmla="*/ 0 h 1880412"/>
              <a:gd name="connsiteX0" fmla="*/ 3232150 w 9505056"/>
              <a:gd name="connsiteY0" fmla="*/ 0 h 1886762"/>
              <a:gd name="connsiteX1" fmla="*/ 9505056 w 9505056"/>
              <a:gd name="connsiteY1" fmla="*/ 6350 h 1886762"/>
              <a:gd name="connsiteX2" fmla="*/ 9505056 w 9505056"/>
              <a:gd name="connsiteY2" fmla="*/ 1886762 h 1886762"/>
              <a:gd name="connsiteX3" fmla="*/ 0 w 9505056"/>
              <a:gd name="connsiteY3" fmla="*/ 1886762 h 1886762"/>
              <a:gd name="connsiteX4" fmla="*/ 3232150 w 9505056"/>
              <a:gd name="connsiteY4" fmla="*/ 0 h 188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5056" h="1886762">
                <a:moveTo>
                  <a:pt x="3232150" y="0"/>
                </a:moveTo>
                <a:lnTo>
                  <a:pt x="9505056" y="6350"/>
                </a:lnTo>
                <a:lnTo>
                  <a:pt x="9505056" y="1886762"/>
                </a:lnTo>
                <a:lnTo>
                  <a:pt x="0" y="1886762"/>
                </a:lnTo>
                <a:lnTo>
                  <a:pt x="3232150" y="0"/>
                </a:lnTo>
                <a:close/>
              </a:path>
            </a:pathLst>
          </a:custGeom>
          <a:solidFill>
            <a:schemeClr val="bg2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n w="3175">
                  <a:noFill/>
                </a:ln>
                <a:solidFill>
                  <a:srgbClr val="2F3E5B"/>
                </a:solidFill>
                <a:latin typeface="Century Gothic" panose="020B0502020202020204" pitchFamily="34" charset="0"/>
              </a:rPr>
              <a:t>Вице-президент Союза проектировщиков России Шкопинский И.В.</a:t>
            </a:r>
            <a:endParaRPr lang="ru-RU" dirty="0">
              <a:ln w="3175">
                <a:noFill/>
              </a:ln>
              <a:solidFill>
                <a:srgbClr val="2F3E5B"/>
              </a:solidFill>
              <a:latin typeface="Century Gothic" panose="020B0502020202020204" pitchFamily="34" charset="0"/>
            </a:endParaRPr>
          </a:p>
          <a:p>
            <a:pPr algn="r"/>
            <a:r>
              <a:rPr lang="ru-RU" dirty="0" smtClean="0">
                <a:ln w="3175">
                  <a:noFill/>
                </a:ln>
                <a:solidFill>
                  <a:srgbClr val="2F3E5B"/>
                </a:solidFill>
                <a:latin typeface="Century Gothic" panose="020B0502020202020204" pitchFamily="34" charset="0"/>
              </a:rPr>
              <a:t>Форум «Малоэтажная Россия»</a:t>
            </a:r>
          </a:p>
          <a:p>
            <a:pPr algn="r"/>
            <a:r>
              <a:rPr lang="ru-RU" dirty="0" smtClean="0">
                <a:ln w="3175">
                  <a:noFill/>
                </a:ln>
                <a:solidFill>
                  <a:srgbClr val="2F3E5B"/>
                </a:solidFill>
                <a:latin typeface="Century Gothic" panose="020B0502020202020204" pitchFamily="34" charset="0"/>
              </a:rPr>
              <a:t>г. Москва 11 марта 2021 г.</a:t>
            </a:r>
          </a:p>
        </p:txBody>
      </p:sp>
      <p:cxnSp>
        <p:nvCxnSpPr>
          <p:cNvPr id="20" name="Google Shape;554;p62"/>
          <p:cNvCxnSpPr/>
          <p:nvPr/>
        </p:nvCxnSpPr>
        <p:spPr>
          <a:xfrm>
            <a:off x="1979712" y="719867"/>
            <a:ext cx="6120680" cy="0"/>
          </a:xfrm>
          <a:prstGeom prst="straightConnector1">
            <a:avLst/>
          </a:prstGeom>
          <a:ln>
            <a:solidFill>
              <a:srgbClr val="2F3E5B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3059832" y="1022197"/>
            <a:ext cx="5832648" cy="23416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ru-RU" b="1" dirty="0" smtClean="0">
                <a:ln w="3175">
                  <a:noFill/>
                </a:ln>
                <a:solidFill>
                  <a:srgbClr val="2F3E5B"/>
                </a:solidFill>
                <a:latin typeface="Century Gothic" panose="020B0502020202020204" pitchFamily="34" charset="0"/>
              </a:rPr>
              <a:t>	</a:t>
            </a:r>
            <a:r>
              <a:rPr lang="ru-RU" dirty="0" smtClean="0">
                <a:ln w="3175">
                  <a:noFill/>
                </a:ln>
                <a:solidFill>
                  <a:srgbClr val="2F3E5B"/>
                </a:solidFill>
                <a:latin typeface="Century Gothic" panose="020B0502020202020204" pitchFamily="34" charset="0"/>
              </a:rPr>
              <a:t>Результатом </a:t>
            </a:r>
            <a:r>
              <a:rPr lang="ru-RU" dirty="0">
                <a:ln w="3175">
                  <a:noFill/>
                </a:ln>
                <a:solidFill>
                  <a:srgbClr val="2F3E5B"/>
                </a:solidFill>
                <a:latin typeface="Century Gothic" panose="020B0502020202020204" pitchFamily="34" charset="0"/>
              </a:rPr>
              <a:t>анализа является установление четкой взаимосвязи между развитием опорного каркаса автомобильных дорог и </a:t>
            </a:r>
            <a:r>
              <a:rPr lang="ru-RU" dirty="0" smtClean="0">
                <a:ln w="3175">
                  <a:noFill/>
                </a:ln>
                <a:solidFill>
                  <a:srgbClr val="2F3E5B"/>
                </a:solidFill>
                <a:latin typeface="Century Gothic" panose="020B0502020202020204" pitchFamily="34" charset="0"/>
              </a:rPr>
              <a:t>увеличением </a:t>
            </a:r>
            <a:r>
              <a:rPr lang="ru-RU" dirty="0">
                <a:ln w="3175">
                  <a:noFill/>
                </a:ln>
                <a:solidFill>
                  <a:srgbClr val="2F3E5B"/>
                </a:solidFill>
                <a:latin typeface="Century Gothic" panose="020B0502020202020204" pitchFamily="34" charset="0"/>
              </a:rPr>
              <a:t>территорий поселений. Таким образом, </a:t>
            </a:r>
            <a:r>
              <a:rPr lang="ru-RU" dirty="0" smtClean="0">
                <a:ln w="3175">
                  <a:noFill/>
                </a:ln>
                <a:solidFill>
                  <a:srgbClr val="2F3E5B"/>
                </a:solidFill>
                <a:latin typeface="Century Gothic" panose="020B0502020202020204" pitchFamily="34" charset="0"/>
              </a:rPr>
              <a:t>задача </a:t>
            </a:r>
            <a:r>
              <a:rPr lang="ru-RU" dirty="0">
                <a:ln w="3175">
                  <a:noFill/>
                </a:ln>
                <a:solidFill>
                  <a:srgbClr val="2F3E5B"/>
                </a:solidFill>
                <a:latin typeface="Century Gothic" panose="020B0502020202020204" pitchFamily="34" charset="0"/>
              </a:rPr>
              <a:t>увеличения территорий поселений РФ с 1,2% в настоящее время до 3% площади страны в будущем напрямую </a:t>
            </a:r>
            <a:r>
              <a:rPr lang="ru-RU" dirty="0" smtClean="0">
                <a:ln w="3175">
                  <a:noFill/>
                </a:ln>
                <a:solidFill>
                  <a:srgbClr val="2F3E5B"/>
                </a:solidFill>
                <a:latin typeface="Century Gothic" panose="020B0502020202020204" pitchFamily="34" charset="0"/>
              </a:rPr>
              <a:t>связана </a:t>
            </a:r>
            <a:r>
              <a:rPr lang="ru-RU" dirty="0">
                <a:ln w="3175">
                  <a:noFill/>
                </a:ln>
                <a:solidFill>
                  <a:srgbClr val="2F3E5B"/>
                </a:solidFill>
                <a:latin typeface="Century Gothic" panose="020B0502020202020204" pitchFamily="34" charset="0"/>
              </a:rPr>
              <a:t>с реализацией ФЦП «Устойчивое развитие сельских территорий» и </a:t>
            </a:r>
            <a:r>
              <a:rPr lang="ru-RU" dirty="0" smtClean="0">
                <a:ln w="3175">
                  <a:noFill/>
                </a:ln>
                <a:solidFill>
                  <a:srgbClr val="2F3E5B"/>
                </a:solidFill>
                <a:latin typeface="Century Gothic" panose="020B0502020202020204" pitchFamily="34" charset="0"/>
              </a:rPr>
              <a:t>«Развитие транспортной системы России».</a:t>
            </a:r>
            <a:endParaRPr lang="ru-RU" dirty="0">
              <a:ln w="3175">
                <a:noFill/>
              </a:ln>
              <a:solidFill>
                <a:srgbClr val="2F3E5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9" y="85124"/>
            <a:ext cx="851067" cy="93707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66000"/>
              </a:prst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727372" y="258202"/>
            <a:ext cx="81651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405B7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Вывод:</a:t>
            </a:r>
            <a:endParaRPr lang="ru-RU" sz="2400" b="1" dirty="0">
              <a:ln w="63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405B7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8" name="Google Shape;179;p20"/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48377" y="1491630"/>
            <a:ext cx="3528392" cy="3487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07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eting Template">
  <a:themeElements>
    <a:clrScheme name="Simple Light">
      <a:dk1>
        <a:srgbClr val="000000"/>
      </a:dk1>
      <a:lt1>
        <a:srgbClr val="FFFFFF"/>
      </a:lt1>
      <a:dk2>
        <a:srgbClr val="22262D"/>
      </a:dk2>
      <a:lt2>
        <a:srgbClr val="3B424C"/>
      </a:lt2>
      <a:accent1>
        <a:srgbClr val="589EA5"/>
      </a:accent1>
      <a:accent2>
        <a:srgbClr val="77BE9C"/>
      </a:accent2>
      <a:accent3>
        <a:srgbClr val="A8DBA7"/>
      </a:accent3>
      <a:accent4>
        <a:srgbClr val="D0F09F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surance Pitch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545</Words>
  <Application>Microsoft Office PowerPoint</Application>
  <PresentationFormat>Экран (16:9)</PresentationFormat>
  <Paragraphs>55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Fira Sans Condensed Medium</vt:lpstr>
      <vt:lpstr>Roboto Slab Regular</vt:lpstr>
      <vt:lpstr>Century Gothic</vt:lpstr>
      <vt:lpstr>Lato Light</vt:lpstr>
      <vt:lpstr>Squada One</vt:lpstr>
      <vt:lpstr>Unica One</vt:lpstr>
      <vt:lpstr>Arial</vt:lpstr>
      <vt:lpstr>Fira Sans Extra Condensed Medium</vt:lpstr>
      <vt:lpstr>Meeting Template</vt:lpstr>
      <vt:lpstr>Insurance Pitch by Slidesgo</vt:lpstr>
      <vt:lpstr>Обеспечение транспортной доступности комплексной застройки. Мировые практики господдержки.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транспортной доступности комплексной малоэтажной застройки. Мировые практики дорожного финансирования</dc:title>
  <dc:creator>User</dc:creator>
  <cp:lastModifiedBy>Ирина</cp:lastModifiedBy>
  <cp:revision>55</cp:revision>
  <dcterms:modified xsi:type="dcterms:W3CDTF">2021-03-09T09:01:24Z</dcterms:modified>
</cp:coreProperties>
</file>